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5" r:id="rId3"/>
    <p:sldId id="269" r:id="rId4"/>
    <p:sldId id="275" r:id="rId5"/>
    <p:sldId id="268" r:id="rId6"/>
    <p:sldId id="270" r:id="rId7"/>
    <p:sldId id="271" r:id="rId8"/>
    <p:sldId id="272" r:id="rId9"/>
    <p:sldId id="273" r:id="rId10"/>
    <p:sldId id="264" r:id="rId11"/>
    <p:sldId id="27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2818-5A17-4C95-AD6B-8EE9DEBE8900}" type="datetimeFigureOut">
              <a:rPr lang="en-GB" smtClean="0"/>
              <a:t>23/11/2011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2EBB1-C5A9-4238-9D82-8A65C76070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6210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2818-5A17-4C95-AD6B-8EE9DEBE8900}" type="datetimeFigureOut">
              <a:rPr lang="en-GB" smtClean="0"/>
              <a:t>23/11/2011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2EBB1-C5A9-4238-9D82-8A65C76070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0856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2818-5A17-4C95-AD6B-8EE9DEBE8900}" type="datetimeFigureOut">
              <a:rPr lang="en-GB" smtClean="0"/>
              <a:t>23/11/2011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2EBB1-C5A9-4238-9D82-8A65C76070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756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">
    <p:bg>
      <p:bgPr>
        <a:solidFill>
          <a:srgbClr val="1D3B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2"/>
          </p:nvPr>
        </p:nvSpPr>
        <p:spPr>
          <a:xfrm>
            <a:off x="270000" y="6616800"/>
            <a:ext cx="1102975" cy="216000"/>
          </a:xfrm>
          <a:prstGeom prst="rect">
            <a:avLst/>
          </a:prstGeom>
        </p:spPr>
        <p:txBody>
          <a:bodyPr lIns="0" tIns="0" rIns="0" bIns="0" anchor="t" anchorCtr="0"/>
          <a:lstStyle>
            <a:lvl1pPr>
              <a:defRPr sz="1000">
                <a:solidFill>
                  <a:schemeClr val="bg1"/>
                </a:solidFill>
                <a:latin typeface="Arial"/>
              </a:defRPr>
            </a:lvl1pPr>
          </a:lstStyle>
          <a:p>
            <a:fld id="{C8E7D7A6-DF6F-41F6-B370-3995CB50B0F2}" type="datetime1">
              <a:rPr lang="en-GB" smtClean="0">
                <a:solidFill>
                  <a:prstClr val="white"/>
                </a:solidFill>
              </a:rPr>
              <a:pPr/>
              <a:t>23/11/2011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052509" y="6618048"/>
            <a:ext cx="835891" cy="216000"/>
          </a:xfrm>
          <a:prstGeom prst="rect">
            <a:avLst/>
          </a:prstGeom>
        </p:spPr>
        <p:txBody>
          <a:bodyPr lIns="0" tIns="0" rIns="0" bIns="0" anchor="t" anchorCtr="0"/>
          <a:lstStyle>
            <a:lvl1pPr algn="r">
              <a:defRPr sz="1000">
                <a:solidFill>
                  <a:schemeClr val="bg1"/>
                </a:solidFill>
                <a:latin typeface="Arial"/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slide </a:t>
            </a:r>
            <a:fld id="{3CF8BEBA-977D-6E47-AC03-B1AB42481F20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6465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9144000" cy="1260000"/>
          </a:xfrm>
          <a:prstGeom prst="rect">
            <a:avLst/>
          </a:prstGeom>
          <a:solidFill>
            <a:srgbClr val="293352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0" y="1260000"/>
            <a:ext cx="9144000" cy="559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0000" y="505537"/>
            <a:ext cx="8618400" cy="422919"/>
          </a:xfrm>
          <a:prstGeom prst="rect">
            <a:avLst/>
          </a:prstGeom>
        </p:spPr>
        <p:txBody>
          <a:bodyPr vert="horz" lIns="0" tIns="0" rIns="0" bIns="0"/>
          <a:lstStyle>
            <a:lvl1pPr algn="r">
              <a:defRPr sz="2500" b="1" i="0" baseline="0">
                <a:solidFill>
                  <a:schemeClr val="bg1"/>
                </a:solidFill>
                <a:effectLst/>
                <a:latin typeface="Arial"/>
              </a:defRPr>
            </a:lvl1pPr>
          </a:lstStyle>
          <a:p>
            <a:r>
              <a:rPr lang="en-GB" dirty="0" smtClean="0"/>
              <a:t>Slide title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270000" y="1620000"/>
            <a:ext cx="8640000" cy="4860000"/>
          </a:xfrm>
          <a:prstGeom prst="rect">
            <a:avLst/>
          </a:prstGeom>
        </p:spPr>
        <p:txBody>
          <a:bodyPr vert="horz" lIns="0" tIns="0" rIns="0" bIns="0"/>
          <a:lstStyle>
            <a:lvl1pPr marL="216000" indent="-216000">
              <a:spcBef>
                <a:spcPts val="600"/>
              </a:spcBef>
              <a:buClr>
                <a:srgbClr val="009FE3"/>
              </a:buClr>
              <a:buSzPct val="125000"/>
              <a:buFont typeface="Wingdings" charset="2"/>
              <a:buChar char="§"/>
              <a:defRPr sz="2000" baseline="0">
                <a:solidFill>
                  <a:schemeClr val="tx1"/>
                </a:solidFill>
                <a:latin typeface="Arial"/>
              </a:defRPr>
            </a:lvl1pPr>
            <a:lvl2pPr marL="432000" indent="-216000">
              <a:spcBef>
                <a:spcPts val="600"/>
              </a:spcBef>
              <a:buClr>
                <a:srgbClr val="009FE3"/>
              </a:buClr>
              <a:buSzPct val="125000"/>
              <a:defRPr sz="2000" baseline="0">
                <a:solidFill>
                  <a:schemeClr val="tx1"/>
                </a:solidFill>
                <a:latin typeface="Arial"/>
              </a:defRPr>
            </a:lvl2pPr>
            <a:lvl3pPr marL="648000" indent="-216000">
              <a:spcBef>
                <a:spcPts val="300"/>
              </a:spcBef>
              <a:buClr>
                <a:srgbClr val="009FE3"/>
              </a:buClr>
              <a:buSzPct val="125000"/>
              <a:defRPr sz="2000" baseline="0">
                <a:solidFill>
                  <a:schemeClr val="tx1"/>
                </a:solidFill>
                <a:latin typeface="Arial"/>
              </a:defRPr>
            </a:lvl3pPr>
            <a:lvl4pPr marL="864000" indent="-216000">
              <a:spcBef>
                <a:spcPts val="300"/>
              </a:spcBef>
              <a:buClr>
                <a:srgbClr val="009FE3"/>
              </a:buClr>
              <a:buSzPct val="125000"/>
              <a:defRPr baseline="0">
                <a:solidFill>
                  <a:schemeClr val="tx1"/>
                </a:solidFill>
                <a:latin typeface="Arial"/>
              </a:defRPr>
            </a:lvl4pPr>
            <a:lvl5pPr marL="1080000" indent="-216000">
              <a:spcBef>
                <a:spcPts val="300"/>
              </a:spcBef>
              <a:buClr>
                <a:srgbClr val="009FE3"/>
              </a:buClr>
              <a:buSzPct val="125000"/>
              <a:defRPr sz="2000" baseline="0">
                <a:solidFill>
                  <a:schemeClr val="tx1"/>
                </a:solidFill>
                <a:latin typeface="Arial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pic>
        <p:nvPicPr>
          <p:cNvPr id="8" name="Picture 7" descr="JISC_Logo_RGB15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00" y="270000"/>
            <a:ext cx="1255943" cy="65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12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9144000" cy="1260000"/>
          </a:xfrm>
          <a:prstGeom prst="rect">
            <a:avLst/>
          </a:prstGeom>
          <a:solidFill>
            <a:srgbClr val="293352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0" y="1260000"/>
            <a:ext cx="9144000" cy="559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0000" y="505537"/>
            <a:ext cx="8618400" cy="422919"/>
          </a:xfrm>
          <a:prstGeom prst="rect">
            <a:avLst/>
          </a:prstGeom>
        </p:spPr>
        <p:txBody>
          <a:bodyPr vert="horz" lIns="0" tIns="0" rIns="0" bIns="0"/>
          <a:lstStyle>
            <a:lvl1pPr algn="r">
              <a:defRPr sz="2500" b="1" i="0" baseline="0">
                <a:solidFill>
                  <a:schemeClr val="bg1"/>
                </a:solidFill>
                <a:effectLst/>
                <a:latin typeface="Arial"/>
              </a:defRPr>
            </a:lvl1pPr>
          </a:lstStyle>
          <a:p>
            <a:r>
              <a:rPr lang="en-GB" dirty="0" smtClean="0"/>
              <a:t>Slide title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270000" y="1620000"/>
            <a:ext cx="8640000" cy="4860000"/>
          </a:xfrm>
          <a:prstGeom prst="rect">
            <a:avLst/>
          </a:prstGeom>
        </p:spPr>
        <p:txBody>
          <a:bodyPr vert="horz" lIns="0" tIns="0" rIns="0" bIns="0"/>
          <a:lstStyle>
            <a:lvl1pPr marL="216000" indent="-216000">
              <a:spcBef>
                <a:spcPts val="600"/>
              </a:spcBef>
              <a:buClr>
                <a:srgbClr val="009FE3"/>
              </a:buClr>
              <a:buSzPct val="125000"/>
              <a:buFont typeface="Wingdings" charset="2"/>
              <a:buChar char="§"/>
              <a:defRPr sz="2000" baseline="0">
                <a:solidFill>
                  <a:schemeClr val="tx1"/>
                </a:solidFill>
                <a:latin typeface="Arial"/>
              </a:defRPr>
            </a:lvl1pPr>
            <a:lvl2pPr marL="432000" indent="-216000">
              <a:spcBef>
                <a:spcPts val="600"/>
              </a:spcBef>
              <a:buClr>
                <a:srgbClr val="009FE3"/>
              </a:buClr>
              <a:buSzPct val="125000"/>
              <a:defRPr sz="2000" baseline="0">
                <a:solidFill>
                  <a:schemeClr val="tx1"/>
                </a:solidFill>
                <a:latin typeface="Arial"/>
              </a:defRPr>
            </a:lvl2pPr>
            <a:lvl3pPr marL="648000" indent="-216000">
              <a:spcBef>
                <a:spcPts val="300"/>
              </a:spcBef>
              <a:buClr>
                <a:srgbClr val="009FE3"/>
              </a:buClr>
              <a:buSzPct val="125000"/>
              <a:defRPr sz="2000" baseline="0">
                <a:solidFill>
                  <a:schemeClr val="tx1"/>
                </a:solidFill>
                <a:latin typeface="Arial"/>
              </a:defRPr>
            </a:lvl3pPr>
            <a:lvl4pPr marL="864000" indent="-216000">
              <a:spcBef>
                <a:spcPts val="300"/>
              </a:spcBef>
              <a:buClr>
                <a:srgbClr val="009FE3"/>
              </a:buClr>
              <a:buSzPct val="125000"/>
              <a:defRPr baseline="0">
                <a:solidFill>
                  <a:schemeClr val="tx1"/>
                </a:solidFill>
                <a:latin typeface="Arial"/>
              </a:defRPr>
            </a:lvl4pPr>
            <a:lvl5pPr marL="1080000" indent="-216000">
              <a:spcBef>
                <a:spcPts val="300"/>
              </a:spcBef>
              <a:buClr>
                <a:srgbClr val="009FE3"/>
              </a:buClr>
              <a:buSzPct val="125000"/>
              <a:defRPr sz="2000" baseline="0">
                <a:solidFill>
                  <a:schemeClr val="tx1"/>
                </a:solidFill>
                <a:latin typeface="Arial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pic>
        <p:nvPicPr>
          <p:cNvPr id="8" name="Picture 7" descr="JISC_Logo_RGB15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00" y="270000"/>
            <a:ext cx="1255943" cy="65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37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44000" cy="1260000"/>
          </a:xfrm>
          <a:prstGeom prst="rect">
            <a:avLst/>
          </a:prstGeom>
          <a:solidFill>
            <a:srgbClr val="1D3B5E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0" y="1260000"/>
            <a:ext cx="9144000" cy="559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0000" y="505537"/>
            <a:ext cx="8618400" cy="422919"/>
          </a:xfrm>
          <a:prstGeom prst="rect">
            <a:avLst/>
          </a:prstGeom>
        </p:spPr>
        <p:txBody>
          <a:bodyPr vert="horz" lIns="0" tIns="0" rIns="0" bIns="0"/>
          <a:lstStyle>
            <a:lvl1pPr algn="r">
              <a:defRPr sz="2500" b="1" i="0" baseline="0">
                <a:solidFill>
                  <a:schemeClr val="bg1"/>
                </a:solidFill>
                <a:effectLst/>
                <a:latin typeface="Arial"/>
              </a:defRPr>
            </a:lvl1pPr>
          </a:lstStyle>
          <a:p>
            <a:r>
              <a:rPr lang="en-GB" dirty="0" smtClean="0"/>
              <a:t>Slide title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270000" y="1620000"/>
            <a:ext cx="8640000" cy="4860000"/>
          </a:xfrm>
          <a:prstGeom prst="rect">
            <a:avLst/>
          </a:prstGeom>
        </p:spPr>
        <p:txBody>
          <a:bodyPr vert="horz" lIns="0" tIns="0" rIns="0" bIns="0"/>
          <a:lstStyle>
            <a:lvl1pPr marL="216000" indent="-216000">
              <a:spcBef>
                <a:spcPts val="600"/>
              </a:spcBef>
              <a:buClr>
                <a:srgbClr val="009FE3"/>
              </a:buClr>
              <a:buSzPct val="125000"/>
              <a:buFont typeface="Wingdings" charset="2"/>
              <a:buChar char="§"/>
              <a:defRPr sz="2000" baseline="0">
                <a:solidFill>
                  <a:schemeClr val="tx1"/>
                </a:solidFill>
                <a:latin typeface="Arial"/>
              </a:defRPr>
            </a:lvl1pPr>
            <a:lvl2pPr marL="432000" indent="-216000">
              <a:spcBef>
                <a:spcPts val="600"/>
              </a:spcBef>
              <a:buClr>
                <a:srgbClr val="009FE3"/>
              </a:buClr>
              <a:buSzPct val="125000"/>
              <a:defRPr sz="2000" baseline="0">
                <a:solidFill>
                  <a:schemeClr val="tx1"/>
                </a:solidFill>
                <a:latin typeface="Arial"/>
              </a:defRPr>
            </a:lvl2pPr>
            <a:lvl3pPr marL="648000" indent="-216000">
              <a:spcBef>
                <a:spcPts val="300"/>
              </a:spcBef>
              <a:buClr>
                <a:srgbClr val="009FE3"/>
              </a:buClr>
              <a:buSzPct val="125000"/>
              <a:defRPr sz="2000" baseline="0">
                <a:solidFill>
                  <a:schemeClr val="tx1"/>
                </a:solidFill>
                <a:latin typeface="Arial"/>
              </a:defRPr>
            </a:lvl3pPr>
            <a:lvl4pPr marL="864000" indent="-216000">
              <a:spcBef>
                <a:spcPts val="300"/>
              </a:spcBef>
              <a:buClr>
                <a:srgbClr val="009FE3"/>
              </a:buClr>
              <a:buSzPct val="125000"/>
              <a:defRPr baseline="0">
                <a:solidFill>
                  <a:schemeClr val="tx1"/>
                </a:solidFill>
                <a:latin typeface="Arial"/>
              </a:defRPr>
            </a:lvl4pPr>
            <a:lvl5pPr marL="1080000" indent="-216000">
              <a:spcBef>
                <a:spcPts val="300"/>
              </a:spcBef>
              <a:buClr>
                <a:srgbClr val="009FE3"/>
              </a:buClr>
              <a:buSzPct val="125000"/>
              <a:defRPr sz="2000" baseline="0">
                <a:solidFill>
                  <a:schemeClr val="tx1"/>
                </a:solidFill>
                <a:latin typeface="Arial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pic>
        <p:nvPicPr>
          <p:cNvPr id="8" name="Picture 7" descr="JISC_Logo_RGB15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00" y="270000"/>
            <a:ext cx="1255943" cy="65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02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6939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2818-5A17-4C95-AD6B-8EE9DEBE8900}" type="datetimeFigureOut">
              <a:rPr lang="en-GB" smtClean="0"/>
              <a:t>23/11/2011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2EBB1-C5A9-4238-9D82-8A65C76070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4817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2818-5A17-4C95-AD6B-8EE9DEBE8900}" type="datetimeFigureOut">
              <a:rPr lang="en-GB" smtClean="0"/>
              <a:t>23/11/2011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2EBB1-C5A9-4238-9D82-8A65C76070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6409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2818-5A17-4C95-AD6B-8EE9DEBE8900}" type="datetimeFigureOut">
              <a:rPr lang="en-GB" smtClean="0"/>
              <a:t>23/11/2011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2EBB1-C5A9-4238-9D82-8A65C76070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314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2818-5A17-4C95-AD6B-8EE9DEBE8900}" type="datetimeFigureOut">
              <a:rPr lang="en-GB" smtClean="0"/>
              <a:t>23/11/2011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2EBB1-C5A9-4238-9D82-8A65C76070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7814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2818-5A17-4C95-AD6B-8EE9DEBE8900}" type="datetimeFigureOut">
              <a:rPr lang="en-GB" smtClean="0"/>
              <a:t>23/11/2011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2EBB1-C5A9-4238-9D82-8A65C76070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0601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2818-5A17-4C95-AD6B-8EE9DEBE8900}" type="datetimeFigureOut">
              <a:rPr lang="en-GB" smtClean="0"/>
              <a:t>23/11/2011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2EBB1-C5A9-4238-9D82-8A65C76070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340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2818-5A17-4C95-AD6B-8EE9DEBE8900}" type="datetimeFigureOut">
              <a:rPr lang="en-GB" smtClean="0"/>
              <a:t>23/11/2011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2EBB1-C5A9-4238-9D82-8A65C76070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0488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2818-5A17-4C95-AD6B-8EE9DEBE8900}" type="datetimeFigureOut">
              <a:rPr lang="en-GB" smtClean="0"/>
              <a:t>23/11/2011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2EBB1-C5A9-4238-9D82-8A65C76070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8354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2818-5A17-4C95-AD6B-8EE9DEBE8900}" type="datetimeFigureOut">
              <a:rPr lang="en-GB" smtClean="0"/>
              <a:t>23/11/2011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32EBB1-C5A9-4238-9D82-8A65C76070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9188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13"/>
          <p:cNvSpPr>
            <a:spLocks noGrp="1"/>
          </p:cNvSpPr>
          <p:nvPr>
            <p:ph type="dt" sz="half" idx="2"/>
          </p:nvPr>
        </p:nvSpPr>
        <p:spPr>
          <a:xfrm>
            <a:off x="270000" y="6616800"/>
            <a:ext cx="1102975" cy="216000"/>
          </a:xfrm>
          <a:prstGeom prst="rect">
            <a:avLst/>
          </a:prstGeom>
        </p:spPr>
        <p:txBody>
          <a:bodyPr lIns="0" tIns="0" rIns="0" bIns="0" anchor="t" anchorCtr="0"/>
          <a:lstStyle>
            <a:lvl1pPr>
              <a:defRPr sz="1000">
                <a:solidFill>
                  <a:schemeClr val="bg1">
                    <a:lumMod val="75000"/>
                  </a:schemeClr>
                </a:solidFill>
                <a:latin typeface="Arial"/>
              </a:defRPr>
            </a:lvl1pPr>
          </a:lstStyle>
          <a:p>
            <a:pPr defTabSz="457200"/>
            <a:fld id="{39CC3D12-03DC-467B-9D2B-76E1A1D3186D}" type="datetime1">
              <a:rPr lang="en-GB" smtClean="0">
                <a:solidFill>
                  <a:prstClr val="white">
                    <a:lumMod val="75000"/>
                  </a:prstClr>
                </a:solidFill>
                <a:cs typeface="Arial" pitchFamily="34" charset="0"/>
              </a:rPr>
              <a:pPr defTabSz="457200"/>
              <a:t>23/11/2011</a:t>
            </a:fld>
            <a:endParaRPr lang="en-US" dirty="0">
              <a:solidFill>
                <a:prstClr val="white">
                  <a:lumMod val="75000"/>
                </a:prstClr>
              </a:solidFill>
              <a:cs typeface="Arial" pitchFamily="34" charset="0"/>
            </a:endParaRPr>
          </a:p>
        </p:txBody>
      </p:sp>
      <p:sp>
        <p:nvSpPr>
          <p:cNvPr id="11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8052509" y="6618048"/>
            <a:ext cx="835891" cy="216000"/>
          </a:xfrm>
          <a:prstGeom prst="rect">
            <a:avLst/>
          </a:prstGeom>
        </p:spPr>
        <p:txBody>
          <a:bodyPr lIns="0" tIns="0" rIns="0" bIns="0" anchor="t" anchorCtr="0"/>
          <a:lstStyle>
            <a:lvl1pPr algn="r">
              <a:defRPr sz="1000">
                <a:solidFill>
                  <a:schemeClr val="bg1">
                    <a:lumMod val="75000"/>
                  </a:schemeClr>
                </a:solidFill>
                <a:latin typeface="Arial"/>
              </a:defRPr>
            </a:lvl1pPr>
          </a:lstStyle>
          <a:p>
            <a:pPr defTabSz="457200"/>
            <a:r>
              <a:rPr lang="en-US" dirty="0" smtClean="0">
                <a:solidFill>
                  <a:prstClr val="white">
                    <a:lumMod val="75000"/>
                  </a:prstClr>
                </a:solidFill>
                <a:cs typeface="Arial" pitchFamily="34" charset="0"/>
              </a:rPr>
              <a:t>slide </a:t>
            </a:r>
            <a:fld id="{3CF8BEBA-977D-6E47-AC03-B1AB42481F20}" type="slidenum">
              <a:rPr lang="en-US" smtClean="0">
                <a:solidFill>
                  <a:prstClr val="white">
                    <a:lumMod val="75000"/>
                  </a:prstClr>
                </a:solidFill>
                <a:cs typeface="Arial" pitchFamily="34" charset="0"/>
              </a:rPr>
              <a:pPr defTabSz="457200"/>
              <a:t>‹#›</a:t>
            </a:fld>
            <a:endParaRPr lang="en-US" dirty="0">
              <a:solidFill>
                <a:prstClr val="white">
                  <a:lumMod val="75000"/>
                </a:prst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55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tieV01" TargetMode="External"/><Relationship Id="rId2" Type="http://schemas.openxmlformats.org/officeDocument/2006/relationships/hyperlink" Target="http://www.online-conference.co.uk/WebX?230@@.eedd49b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3081"/>
            <a:ext cx="9144000" cy="43918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33" y="5816894"/>
            <a:ext cx="714375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833070"/>
            <a:ext cx="714375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7584" y="6492394"/>
            <a:ext cx="11673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200" b="1" dirty="0" smtClean="0">
                <a:solidFill>
                  <a:srgbClr val="0070C0"/>
                </a:solidFill>
                <a:latin typeface="Arial"/>
                <a:cs typeface="Arial" pitchFamily="34" charset="0"/>
              </a:rPr>
              <a:t>Sally Graham</a:t>
            </a:r>
            <a:endParaRPr lang="en-GB" sz="1200" b="1" dirty="0">
              <a:solidFill>
                <a:srgbClr val="0070C0"/>
              </a:solidFill>
              <a:latin typeface="Arial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36296" y="6492395"/>
            <a:ext cx="9348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1200" b="1" dirty="0" smtClean="0">
                <a:solidFill>
                  <a:srgbClr val="0070C0"/>
                </a:solidFill>
                <a:latin typeface="Arial"/>
                <a:cs typeface="Arial" pitchFamily="34" charset="0"/>
              </a:rPr>
              <a:t>Joy Jarvis</a:t>
            </a:r>
            <a:endParaRPr lang="en-GB" sz="1200" b="1" dirty="0">
              <a:solidFill>
                <a:srgbClr val="0070C0"/>
              </a:solidFill>
              <a:latin typeface="Arial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1290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755787" y="332656"/>
            <a:ext cx="2787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Arial"/>
                <a:cs typeface="Arial" pitchFamily="34" charset="0"/>
              </a:rPr>
              <a:t>Follow-on activities</a:t>
            </a:r>
            <a:endParaRPr lang="en-US" sz="24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63688" y="1916832"/>
            <a:ext cx="6768752" cy="2154436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en-GB" sz="1600" b="1" dirty="0" smtClean="0">
                <a:solidFill>
                  <a:srgbClr val="0070C0"/>
                </a:solidFill>
                <a:latin typeface="Arial"/>
                <a:cs typeface="Arial" pitchFamily="34" charset="0"/>
              </a:rPr>
              <a:t>Asynchronous discussions</a:t>
            </a:r>
          </a:p>
          <a:p>
            <a:endParaRPr lang="en-GB" sz="1600" b="1" dirty="0" smtClean="0">
              <a:solidFill>
                <a:srgbClr val="0070C0"/>
              </a:solidFill>
              <a:latin typeface="Arial"/>
              <a:cs typeface="Arial" pitchFamily="34" charset="0"/>
            </a:endParaRPr>
          </a:p>
          <a:p>
            <a:r>
              <a:rPr lang="en-GB" sz="1400" dirty="0" smtClean="0">
                <a:solidFill>
                  <a:prstClr val="black"/>
                </a:solidFill>
                <a:latin typeface="Arial"/>
                <a:cs typeface="Arial" pitchFamily="34" charset="0"/>
              </a:rPr>
              <a:t>You can continue the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cs typeface="Arial" pitchFamily="34" charset="0"/>
              </a:rPr>
              <a:t>“Thinking Space” discussions </a:t>
            </a:r>
            <a:r>
              <a:rPr lang="en-GB" sz="1400" dirty="0" smtClean="0">
                <a:solidFill>
                  <a:prstClr val="black"/>
                </a:solidFill>
                <a:latin typeface="Arial"/>
                <a:cs typeface="Arial" pitchFamily="34" charset="0"/>
              </a:rPr>
              <a:t>in the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 pitchFamily="34" charset="0"/>
              </a:rPr>
              <a:t>asynchronous discussion area: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 pitchFamily="34" charset="0"/>
                <a:hlinkClick r:id="rId2"/>
              </a:rPr>
              <a:t>http://www.online-conference.co.uk/WebX?230@@.</a:t>
            </a:r>
            <a:r>
              <a:rPr lang="en-GB" sz="1400" dirty="0" smtClean="0">
                <a:solidFill>
                  <a:prstClr val="black"/>
                </a:solidFill>
                <a:latin typeface="Arial"/>
                <a:cs typeface="Arial" pitchFamily="34" charset="0"/>
                <a:hlinkClick r:id="rId2"/>
              </a:rPr>
              <a:t>eedd49b</a:t>
            </a:r>
            <a:r>
              <a:rPr lang="en-GB" sz="1400" dirty="0" smtClean="0">
                <a:solidFill>
                  <a:prstClr val="black"/>
                </a:solidFill>
                <a:latin typeface="Arial"/>
                <a:cs typeface="Arial" pitchFamily="34" charset="0"/>
              </a:rPr>
              <a:t> </a:t>
            </a:r>
            <a:endParaRPr lang="en-GB" sz="1600" dirty="0" smtClean="0">
              <a:solidFill>
                <a:prstClr val="black"/>
              </a:solidFill>
              <a:latin typeface="Arial"/>
              <a:cs typeface="Arial" pitchFamily="34" charset="0"/>
            </a:endParaRPr>
          </a:p>
          <a:p>
            <a:endParaRPr lang="en-GB" sz="1600" dirty="0" smtClean="0">
              <a:solidFill>
                <a:prstClr val="black"/>
              </a:solidFill>
              <a:latin typeface="Arial"/>
              <a:cs typeface="Arial" pitchFamily="34" charset="0"/>
            </a:endParaRPr>
          </a:p>
          <a:p>
            <a:endParaRPr lang="en-GB" sz="1600" dirty="0">
              <a:solidFill>
                <a:prstClr val="black"/>
              </a:solidFill>
              <a:latin typeface="Arial"/>
              <a:cs typeface="Arial" pitchFamily="34" charset="0"/>
            </a:endParaRPr>
          </a:p>
          <a:p>
            <a:r>
              <a:rPr lang="en-GB" sz="1400" dirty="0" smtClean="0">
                <a:solidFill>
                  <a:prstClr val="black"/>
                </a:solidFill>
                <a:latin typeface="Arial"/>
                <a:cs typeface="Arial" pitchFamily="34" charset="0"/>
              </a:rPr>
              <a:t>You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 pitchFamily="34" charset="0"/>
              </a:rPr>
              <a:t>can access the online Thinking Space at 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 pitchFamily="34" charset="0"/>
                <a:hlinkClick r:id="rId3"/>
              </a:rPr>
              <a:t>http://bit.ly/tieV01</a:t>
            </a:r>
            <a:r>
              <a:rPr lang="en-GB" sz="1400" dirty="0">
                <a:solidFill>
                  <a:prstClr val="black"/>
                </a:solidFill>
                <a:latin typeface="Arial"/>
                <a:cs typeface="Arial" pitchFamily="34" charset="0"/>
              </a:rPr>
              <a:t>.</a:t>
            </a:r>
          </a:p>
          <a:p>
            <a:r>
              <a:rPr lang="en-GB" sz="1400" dirty="0">
                <a:solidFill>
                  <a:prstClr val="black"/>
                </a:solidFill>
                <a:latin typeface="Arial"/>
                <a:cs typeface="Arial" pitchFamily="34" charset="0"/>
              </a:rPr>
              <a:t> </a:t>
            </a:r>
          </a:p>
          <a:p>
            <a:endParaRPr lang="en-GB" sz="1400" dirty="0">
              <a:solidFill>
                <a:prstClr val="black"/>
              </a:solidFill>
              <a:latin typeface="Arial"/>
              <a:cs typeface="Arial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06" y="1904404"/>
            <a:ext cx="714375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06" y="3200548"/>
            <a:ext cx="714375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48733" y="1628800"/>
            <a:ext cx="11673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smtClean="0">
                <a:solidFill>
                  <a:srgbClr val="0070C0"/>
                </a:solidFill>
                <a:latin typeface="Arial"/>
                <a:cs typeface="Arial" pitchFamily="34" charset="0"/>
              </a:rPr>
              <a:t>Sally Graham</a:t>
            </a:r>
            <a:endParaRPr lang="en-GB" sz="1200" b="1" dirty="0">
              <a:solidFill>
                <a:srgbClr val="0070C0"/>
              </a:solidFill>
              <a:latin typeface="Arial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512" y="4160113"/>
            <a:ext cx="9348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smtClean="0">
                <a:solidFill>
                  <a:srgbClr val="0070C0"/>
                </a:solidFill>
                <a:latin typeface="Arial"/>
                <a:cs typeface="Arial" pitchFamily="34" charset="0"/>
              </a:rPr>
              <a:t>Joy Jarvis</a:t>
            </a:r>
            <a:endParaRPr lang="en-GB" sz="1200" b="1" dirty="0">
              <a:solidFill>
                <a:srgbClr val="0070C0"/>
              </a:solidFill>
              <a:latin typeface="Arial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24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58" y="0"/>
            <a:ext cx="56828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680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6245"/>
            <a:ext cx="9144000" cy="364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808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370"/>
            <a:ext cx="9144000" cy="6601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301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054" y="0"/>
            <a:ext cx="6601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990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73" y="0"/>
            <a:ext cx="86546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799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3" y="0"/>
            <a:ext cx="74480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482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899" y="0"/>
            <a:ext cx="66562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098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1937"/>
            <a:ext cx="9144000" cy="623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410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44</Words>
  <Application>Microsoft Office PowerPoint</Application>
  <PresentationFormat>On-screen Show (4:3)</PresentationFormat>
  <Paragraphs>12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2_Master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Chatterton</dc:creator>
  <cp:lastModifiedBy>Peter Chatterton</cp:lastModifiedBy>
  <cp:revision>5</cp:revision>
  <dcterms:created xsi:type="dcterms:W3CDTF">2011-11-23T06:15:15Z</dcterms:created>
  <dcterms:modified xsi:type="dcterms:W3CDTF">2011-11-23T08:02:51Z</dcterms:modified>
</cp:coreProperties>
</file>