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6D33B98-289D-4A0D-B2F5-59129FB715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79763B6-D45D-47F0-88D0-767B2FAB045E}" type="datetimeFigureOut">
              <a:rPr lang="en-GB" smtClean="0"/>
              <a:pPr/>
              <a:t>15/11/2011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xunta.es/centros/eoicoruna/" TargetMode="External"/><Relationship Id="rId2" Type="http://schemas.openxmlformats.org/officeDocument/2006/relationships/hyperlink" Target="http://www.mcls.ac.uk/home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usefulwiki.com/page/SMART_targets#ixzz1dmiGGqB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imep.ville-bourges.f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 smtClean="0"/>
              <a:t>Amigos</a:t>
            </a:r>
            <a:endParaRPr lang="en-GB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2060"/>
                </a:solidFill>
              </a:rPr>
              <a:t>Creating Independent Learning through Social Media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37995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pilot Project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 smtClean="0">
                <a:hlinkClick r:id="rId2"/>
              </a:rPr>
              <a:t>Middlesbrough Community Learning Service</a:t>
            </a:r>
            <a:r>
              <a:rPr lang="en-GB" dirty="0" smtClean="0"/>
              <a:t>.</a:t>
            </a:r>
          </a:p>
          <a:p>
            <a:pPr algn="ctr"/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114300" indent="0">
              <a:buNone/>
            </a:pPr>
            <a:endParaRPr lang="en-GB" dirty="0" smtClean="0"/>
          </a:p>
          <a:p>
            <a:pPr algn="ctr"/>
            <a:r>
              <a:rPr lang="en-GB" dirty="0" smtClean="0">
                <a:hlinkClick r:id="rId3"/>
              </a:rPr>
              <a:t>La </a:t>
            </a:r>
            <a:r>
              <a:rPr lang="en-GB" dirty="0" err="1" smtClean="0">
                <a:hlinkClick r:id="rId3"/>
              </a:rPr>
              <a:t>escuela</a:t>
            </a:r>
            <a:r>
              <a:rPr lang="en-GB" dirty="0" smtClean="0">
                <a:hlinkClick r:id="rId3"/>
              </a:rPr>
              <a:t> de </a:t>
            </a:r>
            <a:r>
              <a:rPr lang="en-GB" dirty="0" err="1" smtClean="0">
                <a:hlinkClick r:id="rId3"/>
              </a:rPr>
              <a:t>Idiomas</a:t>
            </a:r>
            <a:r>
              <a:rPr lang="en-GB" dirty="0">
                <a:hlinkClick r:id="rId3"/>
              </a:rPr>
              <a:t>  </a:t>
            </a:r>
            <a:r>
              <a:rPr lang="en-GB" dirty="0"/>
              <a:t>A </a:t>
            </a:r>
            <a:r>
              <a:rPr lang="en-GB" dirty="0" smtClean="0"/>
              <a:t>CORUÑA Spain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02582"/>
            <a:ext cx="2165226" cy="1442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367" y="2256103"/>
            <a:ext cx="1672220" cy="1112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38197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Pilot Project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GB" dirty="0" smtClean="0"/>
          </a:p>
          <a:p>
            <a:pPr algn="ctr"/>
            <a:r>
              <a:rPr lang="en-GB" dirty="0" smtClean="0"/>
              <a:t>In the summer of 2011, 4 </a:t>
            </a:r>
            <a:r>
              <a:rPr lang="en-GB" dirty="0" smtClean="0"/>
              <a:t>learners from Spain and 4 learners from  Middlesbrough were identified </a:t>
            </a:r>
            <a:r>
              <a:rPr lang="en-GB" dirty="0" smtClean="0"/>
              <a:t>.</a:t>
            </a:r>
          </a:p>
          <a:p>
            <a:pPr algn="ctr"/>
            <a:r>
              <a:rPr lang="en-GB" dirty="0" smtClean="0"/>
              <a:t>Assessments and material were uploaded to the Amigos </a:t>
            </a:r>
          </a:p>
          <a:p>
            <a:pPr algn="ctr">
              <a:buNone/>
            </a:pPr>
            <a:r>
              <a:rPr lang="en-GB" dirty="0" smtClean="0"/>
              <a:t>class </a:t>
            </a:r>
            <a:r>
              <a:rPr lang="en-GB" dirty="0" smtClean="0"/>
              <a:t>p</a:t>
            </a:r>
            <a:r>
              <a:rPr lang="en-GB" dirty="0" smtClean="0"/>
              <a:t>age on the </a:t>
            </a:r>
            <a:r>
              <a:rPr lang="en-GB" dirty="0" err="1" smtClean="0"/>
              <a:t>Teeslearn</a:t>
            </a:r>
            <a:r>
              <a:rPr lang="en-GB" dirty="0" smtClean="0"/>
              <a:t> / </a:t>
            </a:r>
            <a:r>
              <a:rPr lang="en-GB" dirty="0" err="1" smtClean="0"/>
              <a:t>Moodle</a:t>
            </a:r>
            <a:r>
              <a:rPr lang="en-GB" dirty="0" smtClean="0"/>
              <a:t> VLE.</a:t>
            </a:r>
          </a:p>
          <a:p>
            <a:pPr algn="ctr"/>
            <a:r>
              <a:rPr lang="en-GB" dirty="0" smtClean="0"/>
              <a:t>Learners contacted each other through Skype and arranged to complete their assignments at a time convenient to both parties.</a:t>
            </a:r>
          </a:p>
          <a:p>
            <a:pPr algn="ctr"/>
            <a:r>
              <a:rPr lang="en-GB" dirty="0" smtClean="0"/>
              <a:t>Learners uploaded their assignments for Tutor feedback.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>
              <a:buNone/>
            </a:pP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17923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logonotran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332656"/>
            <a:ext cx="3638550" cy="1047750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83568" y="1484784"/>
            <a:ext cx="7379296" cy="46120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next 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evaluation of the pilot project was devised and actions were  put into place.</a:t>
            </a:r>
          </a:p>
          <a:p>
            <a:r>
              <a:rPr lang="en-GB" dirty="0" smtClean="0"/>
              <a:t>For example the assessments were too long. SMART targets were to be devised.</a:t>
            </a:r>
          </a:p>
          <a:p>
            <a:r>
              <a:rPr lang="en-GB" dirty="0" smtClean="0"/>
              <a:t>Skype details were added to the </a:t>
            </a:r>
            <a:r>
              <a:rPr lang="en-GB" dirty="0" err="1" smtClean="0"/>
              <a:t>Moodle</a:t>
            </a:r>
            <a:r>
              <a:rPr lang="en-GB" dirty="0" smtClean="0"/>
              <a:t> page, giving the learner the opportunity to contact other ‘Amigos’.</a:t>
            </a:r>
          </a:p>
          <a:p>
            <a:r>
              <a:rPr lang="en-GB" dirty="0" smtClean="0"/>
              <a:t>Further partners were contacted in France to extend the project.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SMART 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SMART stands for: </a:t>
            </a:r>
          </a:p>
          <a:p>
            <a:r>
              <a:rPr lang="en-GB" dirty="0" smtClean="0"/>
              <a:t>S - Specific - the target must say exactly what needs to be learned or done </a:t>
            </a:r>
          </a:p>
          <a:p>
            <a:r>
              <a:rPr lang="en-GB" dirty="0" smtClean="0"/>
              <a:t>M - Measurable- It must say exactly how this can be measured </a:t>
            </a:r>
          </a:p>
          <a:p>
            <a:r>
              <a:rPr lang="en-GB" dirty="0" smtClean="0"/>
              <a:t>A - Achievable - The target must not be too hard or too large, better to have several small targets leading to a larger goal. </a:t>
            </a:r>
          </a:p>
          <a:p>
            <a:r>
              <a:rPr lang="en-GB" dirty="0" smtClean="0"/>
              <a:t>R - Realistic - It must be possible to get access to any training, books or help needed to meet the target. </a:t>
            </a:r>
          </a:p>
          <a:p>
            <a:r>
              <a:rPr lang="en-GB" dirty="0" smtClean="0"/>
              <a:t>T - Timed - There should be a set time limit for achieving the target. 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Read more: </a:t>
            </a:r>
            <a:r>
              <a:rPr lang="en-GB" dirty="0" smtClean="0">
                <a:hlinkClick r:id="rId2"/>
              </a:rPr>
              <a:t>http://usefulwiki.com/page/SMART_targets#ixzz1dmiGGqBM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Amigos en </a:t>
            </a:r>
            <a:r>
              <a:rPr lang="en-GB" dirty="0" smtClean="0"/>
              <a:t>F</a:t>
            </a:r>
            <a:r>
              <a:rPr lang="en-GB" dirty="0" smtClean="0"/>
              <a:t>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 </a:t>
            </a:r>
            <a:endParaRPr lang="en-US" dirty="0"/>
          </a:p>
        </p:txBody>
      </p:sp>
      <p:pic>
        <p:nvPicPr>
          <p:cNvPr id="4" name="Picture 3" descr="logo-impression1.gif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1412776"/>
            <a:ext cx="1171575" cy="13239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576" y="2636913"/>
            <a:ext cx="73448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/>
              <a:t>L’institut</a:t>
            </a:r>
            <a:r>
              <a:rPr lang="en-GB" b="1" dirty="0" smtClean="0"/>
              <a:t> Municipal </a:t>
            </a:r>
            <a:r>
              <a:rPr lang="en-GB" b="1" dirty="0" err="1" smtClean="0"/>
              <a:t>d’Education</a:t>
            </a:r>
            <a:r>
              <a:rPr lang="en-GB" b="1" dirty="0" smtClean="0"/>
              <a:t> </a:t>
            </a:r>
            <a:r>
              <a:rPr lang="en-GB" b="1" dirty="0" err="1" smtClean="0"/>
              <a:t>Permanante</a:t>
            </a:r>
            <a:r>
              <a:rPr lang="en-GB" b="1" dirty="0" smtClean="0"/>
              <a:t> / Bourges / France</a:t>
            </a:r>
          </a:p>
          <a:p>
            <a:pPr algn="ctr"/>
            <a:endParaRPr lang="en-GB" b="1" dirty="0" smtClean="0"/>
          </a:p>
          <a:p>
            <a:pPr algn="ctr"/>
            <a:r>
              <a:rPr lang="en-GB" b="1" dirty="0" smtClean="0"/>
              <a:t>Learners in France who are studying English now have the opportunity to contact their Amigos in England and learners who are studying Spanish can contact their Amigos in Spain.</a:t>
            </a:r>
          </a:p>
          <a:p>
            <a:pPr algn="ctr"/>
            <a:endParaRPr lang="en-GB" b="1" dirty="0" smtClean="0"/>
          </a:p>
          <a:p>
            <a:pPr algn="ctr"/>
            <a:r>
              <a:rPr lang="en-GB" b="1" dirty="0" smtClean="0">
                <a:latin typeface="Bodoni MT Black" pitchFamily="18" charset="0"/>
              </a:rPr>
              <a:t>Under construction</a:t>
            </a:r>
          </a:p>
          <a:p>
            <a:pPr algn="ctr"/>
            <a:endParaRPr lang="en-GB" b="1" dirty="0" smtClean="0">
              <a:latin typeface="Bodoni MT Black" pitchFamily="18" charset="0"/>
            </a:endParaRPr>
          </a:p>
          <a:p>
            <a:pPr algn="ctr"/>
            <a:r>
              <a:rPr lang="en-GB" b="1" dirty="0" smtClean="0">
                <a:latin typeface="Bodoni MT Black" pitchFamily="18" charset="0"/>
              </a:rPr>
              <a:t>A partner in Guadeloupe is discussing possibilities for learners to make contact with </a:t>
            </a:r>
            <a:r>
              <a:rPr lang="en-GB" b="1" smtClean="0">
                <a:latin typeface="Bodoni MT Black" pitchFamily="18" charset="0"/>
              </a:rPr>
              <a:t>their Amigos </a:t>
            </a:r>
            <a:r>
              <a:rPr lang="en-GB" b="1" dirty="0" smtClean="0">
                <a:latin typeface="Bodoni MT Black" pitchFamily="18" charset="0"/>
              </a:rPr>
              <a:t>in </a:t>
            </a:r>
            <a:r>
              <a:rPr lang="en-GB" b="1" dirty="0" smtClean="0">
                <a:latin typeface="Bodoni MT Black" pitchFamily="18" charset="0"/>
              </a:rPr>
              <a:t>E</a:t>
            </a:r>
            <a:r>
              <a:rPr lang="en-GB" b="1" dirty="0" smtClean="0">
                <a:latin typeface="Bodoni MT Black" pitchFamily="18" charset="0"/>
              </a:rPr>
              <a:t>ngland.</a:t>
            </a:r>
            <a:endParaRPr lang="en-GB" b="1" dirty="0" smtClean="0">
              <a:latin typeface="Bodoni MT Black" pitchFamily="18" charset="0"/>
            </a:endParaRPr>
          </a:p>
          <a:p>
            <a:pPr algn="ctr"/>
            <a:endParaRPr lang="en-GB" b="1" dirty="0" smtClean="0">
              <a:latin typeface="Bodoni MT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			And next?</a:t>
            </a:r>
            <a:endParaRPr lang="en-US" dirty="0"/>
          </a:p>
        </p:txBody>
      </p:sp>
      <p:pic>
        <p:nvPicPr>
          <p:cNvPr id="4" name="Content Placeholder 3" descr="grundtvi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91880" y="1268760"/>
            <a:ext cx="1584176" cy="1961361"/>
          </a:xfrm>
        </p:spPr>
      </p:pic>
      <p:sp>
        <p:nvSpPr>
          <p:cNvPr id="5" name="TextBox 4"/>
          <p:cNvSpPr txBox="1"/>
          <p:nvPr/>
        </p:nvSpPr>
        <p:spPr>
          <a:xfrm>
            <a:off x="1835696" y="3429000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GRUNDTVIG EUROPEAN FUNDING OPPORTUNITY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Work is under way to find partners in Germany, Italy and possibly Russia and ??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D</a:t>
            </a:r>
            <a:r>
              <a:rPr lang="en-GB" dirty="0" smtClean="0"/>
              <a:t>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 smtClean="0"/>
              <a:t>I would like to discuss in an open forum, possible;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Problems </a:t>
            </a:r>
            <a:r>
              <a:rPr lang="en-GB" dirty="0" smtClean="0"/>
              <a:t>or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00B050"/>
                </a:solidFill>
              </a:rPr>
              <a:t>Advantages </a:t>
            </a:r>
            <a:endParaRPr lang="en-GB" dirty="0" smtClean="0"/>
          </a:p>
          <a:p>
            <a:pPr algn="ctr"/>
            <a:r>
              <a:rPr lang="en-GB" dirty="0" smtClean="0"/>
              <a:t>Learner skills? /Connectivity? / Safeguarding issues? / technical problems ? / Copyright? / Skype limitations -re Online conference /  Possible use of recordings as evidence for RARPA- accredited evidence / Recording tools- software / recordings used as a resource./ </a:t>
            </a:r>
          </a:p>
          <a:p>
            <a:pPr algn="ctr">
              <a:buNone/>
            </a:pPr>
            <a:r>
              <a:rPr lang="en-GB" sz="4800" dirty="0" smtClean="0">
                <a:solidFill>
                  <a:srgbClr val="FF0000"/>
                </a:solidFill>
              </a:rPr>
              <a:t>+ ? </a:t>
            </a:r>
          </a:p>
          <a:p>
            <a:pPr>
              <a:buNone/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100</TotalTime>
  <Words>400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Amigos</vt:lpstr>
      <vt:lpstr>The pilot Project</vt:lpstr>
      <vt:lpstr>The Pilot Project</vt:lpstr>
      <vt:lpstr>Slide 4</vt:lpstr>
      <vt:lpstr>The next stage</vt:lpstr>
      <vt:lpstr>SMART Targets</vt:lpstr>
      <vt:lpstr>Amigos en France</vt:lpstr>
      <vt:lpstr>   And next?</vt:lpstr>
      <vt:lpstr>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Amigos</dc:title>
  <dc:creator>User</dc:creator>
  <cp:lastModifiedBy>Peter Samson</cp:lastModifiedBy>
  <cp:revision>13</cp:revision>
  <dcterms:created xsi:type="dcterms:W3CDTF">2011-11-11T08:35:56Z</dcterms:created>
  <dcterms:modified xsi:type="dcterms:W3CDTF">2011-11-15T15:17:35Z</dcterms:modified>
</cp:coreProperties>
</file>