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53"/>
  </p:notesMasterIdLst>
  <p:sldIdLst>
    <p:sldId id="256" r:id="rId3"/>
    <p:sldId id="321" r:id="rId4"/>
    <p:sldId id="266" r:id="rId5"/>
    <p:sldId id="309" r:id="rId6"/>
    <p:sldId id="260" r:id="rId7"/>
    <p:sldId id="310" r:id="rId8"/>
    <p:sldId id="337" r:id="rId9"/>
    <p:sldId id="267" r:id="rId10"/>
    <p:sldId id="308" r:id="rId11"/>
    <p:sldId id="304" r:id="rId12"/>
    <p:sldId id="268" r:id="rId13"/>
    <p:sldId id="269" r:id="rId14"/>
    <p:sldId id="311" r:id="rId15"/>
    <p:sldId id="334" r:id="rId16"/>
    <p:sldId id="314" r:id="rId17"/>
    <p:sldId id="315" r:id="rId18"/>
    <p:sldId id="316" r:id="rId19"/>
    <p:sldId id="317" r:id="rId20"/>
    <p:sldId id="318" r:id="rId21"/>
    <p:sldId id="335" r:id="rId22"/>
    <p:sldId id="319" r:id="rId23"/>
    <p:sldId id="270" r:id="rId24"/>
    <p:sldId id="272" r:id="rId25"/>
    <p:sldId id="322" r:id="rId26"/>
    <p:sldId id="323" r:id="rId27"/>
    <p:sldId id="274" r:id="rId28"/>
    <p:sldId id="275" r:id="rId29"/>
    <p:sldId id="276" r:id="rId30"/>
    <p:sldId id="324" r:id="rId31"/>
    <p:sldId id="325" r:id="rId32"/>
    <p:sldId id="326" r:id="rId33"/>
    <p:sldId id="277" r:id="rId34"/>
    <p:sldId id="327" r:id="rId35"/>
    <p:sldId id="278" r:id="rId36"/>
    <p:sldId id="279" r:id="rId37"/>
    <p:sldId id="280" r:id="rId38"/>
    <p:sldId id="328" r:id="rId39"/>
    <p:sldId id="330" r:id="rId40"/>
    <p:sldId id="331" r:id="rId41"/>
    <p:sldId id="332" r:id="rId42"/>
    <p:sldId id="282" r:id="rId43"/>
    <p:sldId id="286" r:id="rId44"/>
    <p:sldId id="333" r:id="rId45"/>
    <p:sldId id="288" r:id="rId46"/>
    <p:sldId id="289" r:id="rId47"/>
    <p:sldId id="290" r:id="rId48"/>
    <p:sldId id="291" r:id="rId49"/>
    <p:sldId id="292" r:id="rId50"/>
    <p:sldId id="338" r:id="rId51"/>
    <p:sldId id="262" r:id="rId52"/>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0" autoAdjust="0"/>
    <p:restoredTop sz="78230" autoAdjust="0"/>
  </p:normalViewPr>
  <p:slideViewPr>
    <p:cSldViewPr snapToGrid="0" snapToObjects="1">
      <p:cViewPr>
        <p:scale>
          <a:sx n="100" d="100"/>
          <a:sy n="100" d="100"/>
        </p:scale>
        <p:origin x="-534" y="14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AC0B5-EDDF-544B-A4C7-67EF7D0A4C99}" type="doc">
      <dgm:prSet loTypeId="urn:microsoft.com/office/officeart/2005/8/layout/cycle8" loCatId="" qsTypeId="urn:microsoft.com/office/officeart/2005/8/quickstyle/simple4" qsCatId="simple" csTypeId="urn:microsoft.com/office/officeart/2005/8/colors/accent1_2" csCatId="accent1" phldr="1"/>
      <dgm:spPr/>
    </dgm:pt>
    <dgm:pt modelId="{85C17051-B565-0643-9658-551D79483EC2}">
      <dgm:prSet phldrT="[Text]"/>
      <dgm:spPr/>
      <dgm:t>
        <a:bodyPr/>
        <a:lstStyle/>
        <a:p>
          <a:r>
            <a:rPr lang="en-US" dirty="0" smtClean="0">
              <a:solidFill>
                <a:srgbClr val="FFFFFF"/>
              </a:solidFill>
            </a:rPr>
            <a:t>What can the sector do to address these challenges?</a:t>
          </a:r>
          <a:endParaRPr lang="en-US" dirty="0"/>
        </a:p>
      </dgm:t>
    </dgm:pt>
    <dgm:pt modelId="{E8C0F65C-5E78-AD48-959D-DEFD1239A352}" type="parTrans" cxnId="{265FC20B-68F2-D043-83C6-E9224F5234CE}">
      <dgm:prSet/>
      <dgm:spPr/>
      <dgm:t>
        <a:bodyPr/>
        <a:lstStyle/>
        <a:p>
          <a:endParaRPr lang="en-US"/>
        </a:p>
      </dgm:t>
    </dgm:pt>
    <dgm:pt modelId="{9E241CFE-4187-E442-9BE0-F1C7AAEE4687}" type="sibTrans" cxnId="{265FC20B-68F2-D043-83C6-E9224F5234CE}">
      <dgm:prSet/>
      <dgm:spPr/>
      <dgm:t>
        <a:bodyPr/>
        <a:lstStyle/>
        <a:p>
          <a:endParaRPr lang="en-US"/>
        </a:p>
      </dgm:t>
    </dgm:pt>
    <dgm:pt modelId="{52482161-CC2B-1D4C-97FA-B70CCF73F5B9}">
      <dgm:prSet phldrT="[Text]"/>
      <dgm:spPr/>
      <dgm:t>
        <a:bodyPr/>
        <a:lstStyle/>
        <a:p>
          <a:r>
            <a:rPr lang="en-US" dirty="0" smtClean="0">
              <a:solidFill>
                <a:srgbClr val="FFFFFF"/>
              </a:solidFill>
            </a:rPr>
            <a:t>How to facilitate collaboration and change?</a:t>
          </a:r>
          <a:endParaRPr lang="en-US" dirty="0"/>
        </a:p>
      </dgm:t>
    </dgm:pt>
    <dgm:pt modelId="{2C1A936F-07D9-0C46-A4F5-5D6BFF23F468}" type="parTrans" cxnId="{A6571196-EDEB-BA40-B06F-3F58CFBE6DBD}">
      <dgm:prSet/>
      <dgm:spPr/>
      <dgm:t>
        <a:bodyPr/>
        <a:lstStyle/>
        <a:p>
          <a:endParaRPr lang="en-US"/>
        </a:p>
      </dgm:t>
    </dgm:pt>
    <dgm:pt modelId="{4AAABFAC-056F-3241-B9D7-29A072D05616}" type="sibTrans" cxnId="{A6571196-EDEB-BA40-B06F-3F58CFBE6DBD}">
      <dgm:prSet/>
      <dgm:spPr/>
      <dgm:t>
        <a:bodyPr/>
        <a:lstStyle/>
        <a:p>
          <a:endParaRPr lang="en-US"/>
        </a:p>
      </dgm:t>
    </dgm:pt>
    <dgm:pt modelId="{1B5F2F3B-BBFD-9642-BF34-2688C9A8A0D6}">
      <dgm:prSet phldrT="[Text]"/>
      <dgm:spPr/>
      <dgm:t>
        <a:bodyPr/>
        <a:lstStyle/>
        <a:p>
          <a:r>
            <a:rPr lang="en-US" dirty="0" smtClean="0">
              <a:solidFill>
                <a:srgbClr val="FFFFFF"/>
              </a:solidFill>
            </a:rPr>
            <a:t>What are the challenges?</a:t>
          </a:r>
          <a:endParaRPr lang="en-US" dirty="0"/>
        </a:p>
      </dgm:t>
    </dgm:pt>
    <dgm:pt modelId="{855C8A62-80B8-114E-9558-EFD9C5BE774A}" type="parTrans" cxnId="{A62C4F61-BA19-EF4B-955F-F8DD90BF45EA}">
      <dgm:prSet/>
      <dgm:spPr/>
      <dgm:t>
        <a:bodyPr/>
        <a:lstStyle/>
        <a:p>
          <a:endParaRPr lang="en-US"/>
        </a:p>
      </dgm:t>
    </dgm:pt>
    <dgm:pt modelId="{1CDC6053-B9C5-A540-86CC-D3258228673D}" type="sibTrans" cxnId="{A62C4F61-BA19-EF4B-955F-F8DD90BF45EA}">
      <dgm:prSet/>
      <dgm:spPr/>
      <dgm:t>
        <a:bodyPr/>
        <a:lstStyle/>
        <a:p>
          <a:endParaRPr lang="en-US"/>
        </a:p>
      </dgm:t>
    </dgm:pt>
    <dgm:pt modelId="{98703DE6-09C7-4946-8BCB-BAC323B5F642}" type="pres">
      <dgm:prSet presAssocID="{4B5AC0B5-EDDF-544B-A4C7-67EF7D0A4C99}" presName="compositeShape" presStyleCnt="0">
        <dgm:presLayoutVars>
          <dgm:chMax val="7"/>
          <dgm:dir/>
          <dgm:resizeHandles val="exact"/>
        </dgm:presLayoutVars>
      </dgm:prSet>
      <dgm:spPr/>
    </dgm:pt>
    <dgm:pt modelId="{2FD03CA1-AC51-CF44-8FE7-6C663EE98F0F}" type="pres">
      <dgm:prSet presAssocID="{4B5AC0B5-EDDF-544B-A4C7-67EF7D0A4C99}" presName="wedge1" presStyleLbl="node1" presStyleIdx="0" presStyleCnt="3"/>
      <dgm:spPr/>
      <dgm:t>
        <a:bodyPr/>
        <a:lstStyle/>
        <a:p>
          <a:endParaRPr lang="en-US"/>
        </a:p>
      </dgm:t>
    </dgm:pt>
    <dgm:pt modelId="{2F6A5953-6F95-9243-ADB7-D371F7D3233B}" type="pres">
      <dgm:prSet presAssocID="{4B5AC0B5-EDDF-544B-A4C7-67EF7D0A4C99}" presName="dummy1a" presStyleCnt="0"/>
      <dgm:spPr/>
    </dgm:pt>
    <dgm:pt modelId="{2FE30288-CA52-3C42-8BBF-BA64DDD45CB0}" type="pres">
      <dgm:prSet presAssocID="{4B5AC0B5-EDDF-544B-A4C7-67EF7D0A4C99}" presName="dummy1b" presStyleCnt="0"/>
      <dgm:spPr/>
    </dgm:pt>
    <dgm:pt modelId="{B7F5BBB7-5F75-5345-A79F-C7AE083FC539}" type="pres">
      <dgm:prSet presAssocID="{4B5AC0B5-EDDF-544B-A4C7-67EF7D0A4C99}" presName="wedge1Tx" presStyleLbl="node1" presStyleIdx="0" presStyleCnt="3">
        <dgm:presLayoutVars>
          <dgm:chMax val="0"/>
          <dgm:chPref val="0"/>
          <dgm:bulletEnabled val="1"/>
        </dgm:presLayoutVars>
      </dgm:prSet>
      <dgm:spPr/>
      <dgm:t>
        <a:bodyPr/>
        <a:lstStyle/>
        <a:p>
          <a:endParaRPr lang="en-US"/>
        </a:p>
      </dgm:t>
    </dgm:pt>
    <dgm:pt modelId="{00DB5DE0-E3CE-1C42-815D-5CA9929D60E9}" type="pres">
      <dgm:prSet presAssocID="{4B5AC0B5-EDDF-544B-A4C7-67EF7D0A4C99}" presName="wedge2" presStyleLbl="node1" presStyleIdx="1" presStyleCnt="3"/>
      <dgm:spPr/>
      <dgm:t>
        <a:bodyPr/>
        <a:lstStyle/>
        <a:p>
          <a:endParaRPr lang="en-US"/>
        </a:p>
      </dgm:t>
    </dgm:pt>
    <dgm:pt modelId="{CCD9D20F-19E5-F24E-AB35-3995CD8EC41A}" type="pres">
      <dgm:prSet presAssocID="{4B5AC0B5-EDDF-544B-A4C7-67EF7D0A4C99}" presName="dummy2a" presStyleCnt="0"/>
      <dgm:spPr/>
    </dgm:pt>
    <dgm:pt modelId="{554FCF71-3199-0A40-B22E-D652512A168B}" type="pres">
      <dgm:prSet presAssocID="{4B5AC0B5-EDDF-544B-A4C7-67EF7D0A4C99}" presName="dummy2b" presStyleCnt="0"/>
      <dgm:spPr/>
    </dgm:pt>
    <dgm:pt modelId="{A8828496-F84A-C44E-9EF8-F307F93EBF06}" type="pres">
      <dgm:prSet presAssocID="{4B5AC0B5-EDDF-544B-A4C7-67EF7D0A4C99}" presName="wedge2Tx" presStyleLbl="node1" presStyleIdx="1" presStyleCnt="3">
        <dgm:presLayoutVars>
          <dgm:chMax val="0"/>
          <dgm:chPref val="0"/>
          <dgm:bulletEnabled val="1"/>
        </dgm:presLayoutVars>
      </dgm:prSet>
      <dgm:spPr/>
      <dgm:t>
        <a:bodyPr/>
        <a:lstStyle/>
        <a:p>
          <a:endParaRPr lang="en-US"/>
        </a:p>
      </dgm:t>
    </dgm:pt>
    <dgm:pt modelId="{2535DDF9-9B06-BD49-BA54-6CF86445174C}" type="pres">
      <dgm:prSet presAssocID="{4B5AC0B5-EDDF-544B-A4C7-67EF7D0A4C99}" presName="wedge3" presStyleLbl="node1" presStyleIdx="2" presStyleCnt="3"/>
      <dgm:spPr/>
      <dgm:t>
        <a:bodyPr/>
        <a:lstStyle/>
        <a:p>
          <a:endParaRPr lang="en-US"/>
        </a:p>
      </dgm:t>
    </dgm:pt>
    <dgm:pt modelId="{081D22FA-FB98-ED45-BE1F-021C85863C13}" type="pres">
      <dgm:prSet presAssocID="{4B5AC0B5-EDDF-544B-A4C7-67EF7D0A4C99}" presName="dummy3a" presStyleCnt="0"/>
      <dgm:spPr/>
    </dgm:pt>
    <dgm:pt modelId="{02177433-094A-304A-9E5C-BD2984AFE2A9}" type="pres">
      <dgm:prSet presAssocID="{4B5AC0B5-EDDF-544B-A4C7-67EF7D0A4C99}" presName="dummy3b" presStyleCnt="0"/>
      <dgm:spPr/>
    </dgm:pt>
    <dgm:pt modelId="{566AE567-1181-CB47-8F25-6958C8E2D99B}" type="pres">
      <dgm:prSet presAssocID="{4B5AC0B5-EDDF-544B-A4C7-67EF7D0A4C99}" presName="wedge3Tx" presStyleLbl="node1" presStyleIdx="2" presStyleCnt="3">
        <dgm:presLayoutVars>
          <dgm:chMax val="0"/>
          <dgm:chPref val="0"/>
          <dgm:bulletEnabled val="1"/>
        </dgm:presLayoutVars>
      </dgm:prSet>
      <dgm:spPr/>
      <dgm:t>
        <a:bodyPr/>
        <a:lstStyle/>
        <a:p>
          <a:endParaRPr lang="en-US"/>
        </a:p>
      </dgm:t>
    </dgm:pt>
    <dgm:pt modelId="{CA41C86D-5CAC-A845-8A78-D0B8606F31F9}" type="pres">
      <dgm:prSet presAssocID="{9E241CFE-4187-E442-9BE0-F1C7AAEE4687}" presName="arrowWedge1" presStyleLbl="fgSibTrans2D1" presStyleIdx="0" presStyleCnt="3"/>
      <dgm:spPr/>
    </dgm:pt>
    <dgm:pt modelId="{7DB5892D-2D54-FF4F-B22A-94E23507B16A}" type="pres">
      <dgm:prSet presAssocID="{4AAABFAC-056F-3241-B9D7-29A072D05616}" presName="arrowWedge2" presStyleLbl="fgSibTrans2D1" presStyleIdx="1" presStyleCnt="3"/>
      <dgm:spPr/>
    </dgm:pt>
    <dgm:pt modelId="{FF5E7BBB-B420-B244-91AF-D0C7F4FA482B}" type="pres">
      <dgm:prSet presAssocID="{1CDC6053-B9C5-A540-86CC-D3258228673D}" presName="arrowWedge3" presStyleLbl="fgSibTrans2D1" presStyleIdx="2" presStyleCnt="3"/>
      <dgm:spPr/>
    </dgm:pt>
  </dgm:ptLst>
  <dgm:cxnLst>
    <dgm:cxn modelId="{FFB9C120-8117-2D4E-B9CF-8236DC329C81}" type="presOf" srcId="{85C17051-B565-0643-9658-551D79483EC2}" destId="{B7F5BBB7-5F75-5345-A79F-C7AE083FC539}" srcOrd="1" destOrd="0" presId="urn:microsoft.com/office/officeart/2005/8/layout/cycle8"/>
    <dgm:cxn modelId="{D2051223-21F9-B041-8BFE-A8B8D10D8F87}" type="presOf" srcId="{85C17051-B565-0643-9658-551D79483EC2}" destId="{2FD03CA1-AC51-CF44-8FE7-6C663EE98F0F}" srcOrd="0" destOrd="0" presId="urn:microsoft.com/office/officeart/2005/8/layout/cycle8"/>
    <dgm:cxn modelId="{33E6EDF6-3076-B748-B83A-880F77D80B76}" type="presOf" srcId="{1B5F2F3B-BBFD-9642-BF34-2688C9A8A0D6}" destId="{2535DDF9-9B06-BD49-BA54-6CF86445174C}" srcOrd="0" destOrd="0" presId="urn:microsoft.com/office/officeart/2005/8/layout/cycle8"/>
    <dgm:cxn modelId="{265FC20B-68F2-D043-83C6-E9224F5234CE}" srcId="{4B5AC0B5-EDDF-544B-A4C7-67EF7D0A4C99}" destId="{85C17051-B565-0643-9658-551D79483EC2}" srcOrd="0" destOrd="0" parTransId="{E8C0F65C-5E78-AD48-959D-DEFD1239A352}" sibTransId="{9E241CFE-4187-E442-9BE0-F1C7AAEE4687}"/>
    <dgm:cxn modelId="{40086998-B02F-ED43-A80C-253CB9BE7D4E}" type="presOf" srcId="{52482161-CC2B-1D4C-97FA-B70CCF73F5B9}" destId="{00DB5DE0-E3CE-1C42-815D-5CA9929D60E9}" srcOrd="0" destOrd="0" presId="urn:microsoft.com/office/officeart/2005/8/layout/cycle8"/>
    <dgm:cxn modelId="{A62C4F61-BA19-EF4B-955F-F8DD90BF45EA}" srcId="{4B5AC0B5-EDDF-544B-A4C7-67EF7D0A4C99}" destId="{1B5F2F3B-BBFD-9642-BF34-2688C9A8A0D6}" srcOrd="2" destOrd="0" parTransId="{855C8A62-80B8-114E-9558-EFD9C5BE774A}" sibTransId="{1CDC6053-B9C5-A540-86CC-D3258228673D}"/>
    <dgm:cxn modelId="{A6571196-EDEB-BA40-B06F-3F58CFBE6DBD}" srcId="{4B5AC0B5-EDDF-544B-A4C7-67EF7D0A4C99}" destId="{52482161-CC2B-1D4C-97FA-B70CCF73F5B9}" srcOrd="1" destOrd="0" parTransId="{2C1A936F-07D9-0C46-A4F5-5D6BFF23F468}" sibTransId="{4AAABFAC-056F-3241-B9D7-29A072D05616}"/>
    <dgm:cxn modelId="{E14E807D-A5D0-3449-AA09-B5A3BF5751C4}" type="presOf" srcId="{1B5F2F3B-BBFD-9642-BF34-2688C9A8A0D6}" destId="{566AE567-1181-CB47-8F25-6958C8E2D99B}" srcOrd="1" destOrd="0" presId="urn:microsoft.com/office/officeart/2005/8/layout/cycle8"/>
    <dgm:cxn modelId="{B5814AD4-79C0-6145-9389-BD03A341187C}" type="presOf" srcId="{52482161-CC2B-1D4C-97FA-B70CCF73F5B9}" destId="{A8828496-F84A-C44E-9EF8-F307F93EBF06}" srcOrd="1" destOrd="0" presId="urn:microsoft.com/office/officeart/2005/8/layout/cycle8"/>
    <dgm:cxn modelId="{C360FFD3-DA40-1B4C-BF95-B0A61C11EC9A}" type="presOf" srcId="{4B5AC0B5-EDDF-544B-A4C7-67EF7D0A4C99}" destId="{98703DE6-09C7-4946-8BCB-BAC323B5F642}" srcOrd="0" destOrd="0" presId="urn:microsoft.com/office/officeart/2005/8/layout/cycle8"/>
    <dgm:cxn modelId="{98AC6BBA-7A8F-6D4D-84E9-68F8844805A1}" type="presParOf" srcId="{98703DE6-09C7-4946-8BCB-BAC323B5F642}" destId="{2FD03CA1-AC51-CF44-8FE7-6C663EE98F0F}" srcOrd="0" destOrd="0" presId="urn:microsoft.com/office/officeart/2005/8/layout/cycle8"/>
    <dgm:cxn modelId="{7CBE2A9A-B8A3-F745-BA7A-E8CF95A44DD0}" type="presParOf" srcId="{98703DE6-09C7-4946-8BCB-BAC323B5F642}" destId="{2F6A5953-6F95-9243-ADB7-D371F7D3233B}" srcOrd="1" destOrd="0" presId="urn:microsoft.com/office/officeart/2005/8/layout/cycle8"/>
    <dgm:cxn modelId="{672FE2D7-007E-D747-AEC8-C51CCE741BB1}" type="presParOf" srcId="{98703DE6-09C7-4946-8BCB-BAC323B5F642}" destId="{2FE30288-CA52-3C42-8BBF-BA64DDD45CB0}" srcOrd="2" destOrd="0" presId="urn:microsoft.com/office/officeart/2005/8/layout/cycle8"/>
    <dgm:cxn modelId="{D8677DBD-8FE8-C04E-85BD-83529FA8F562}" type="presParOf" srcId="{98703DE6-09C7-4946-8BCB-BAC323B5F642}" destId="{B7F5BBB7-5F75-5345-A79F-C7AE083FC539}" srcOrd="3" destOrd="0" presId="urn:microsoft.com/office/officeart/2005/8/layout/cycle8"/>
    <dgm:cxn modelId="{1B388A12-0D0F-1E4D-A41D-41334EC3A8DD}" type="presParOf" srcId="{98703DE6-09C7-4946-8BCB-BAC323B5F642}" destId="{00DB5DE0-E3CE-1C42-815D-5CA9929D60E9}" srcOrd="4" destOrd="0" presId="urn:microsoft.com/office/officeart/2005/8/layout/cycle8"/>
    <dgm:cxn modelId="{0677DBA6-470E-0C43-81C9-E3F259233837}" type="presParOf" srcId="{98703DE6-09C7-4946-8BCB-BAC323B5F642}" destId="{CCD9D20F-19E5-F24E-AB35-3995CD8EC41A}" srcOrd="5" destOrd="0" presId="urn:microsoft.com/office/officeart/2005/8/layout/cycle8"/>
    <dgm:cxn modelId="{04A1518A-3340-E94B-A30C-0EFDF4B6748D}" type="presParOf" srcId="{98703DE6-09C7-4946-8BCB-BAC323B5F642}" destId="{554FCF71-3199-0A40-B22E-D652512A168B}" srcOrd="6" destOrd="0" presId="urn:microsoft.com/office/officeart/2005/8/layout/cycle8"/>
    <dgm:cxn modelId="{5C494793-DBEA-B64D-B234-8B3B82B15BB3}" type="presParOf" srcId="{98703DE6-09C7-4946-8BCB-BAC323B5F642}" destId="{A8828496-F84A-C44E-9EF8-F307F93EBF06}" srcOrd="7" destOrd="0" presId="urn:microsoft.com/office/officeart/2005/8/layout/cycle8"/>
    <dgm:cxn modelId="{E4B4B5B9-A401-3846-A67A-437980113C82}" type="presParOf" srcId="{98703DE6-09C7-4946-8BCB-BAC323B5F642}" destId="{2535DDF9-9B06-BD49-BA54-6CF86445174C}" srcOrd="8" destOrd="0" presId="urn:microsoft.com/office/officeart/2005/8/layout/cycle8"/>
    <dgm:cxn modelId="{6D96033F-8A87-7347-A477-5F154D752484}" type="presParOf" srcId="{98703DE6-09C7-4946-8BCB-BAC323B5F642}" destId="{081D22FA-FB98-ED45-BE1F-021C85863C13}" srcOrd="9" destOrd="0" presId="urn:microsoft.com/office/officeart/2005/8/layout/cycle8"/>
    <dgm:cxn modelId="{472BB6F7-9E88-2148-96C6-3310B609111D}" type="presParOf" srcId="{98703DE6-09C7-4946-8BCB-BAC323B5F642}" destId="{02177433-094A-304A-9E5C-BD2984AFE2A9}" srcOrd="10" destOrd="0" presId="urn:microsoft.com/office/officeart/2005/8/layout/cycle8"/>
    <dgm:cxn modelId="{A9A364DD-9A86-5647-BFF8-7E5D06F76B16}" type="presParOf" srcId="{98703DE6-09C7-4946-8BCB-BAC323B5F642}" destId="{566AE567-1181-CB47-8F25-6958C8E2D99B}" srcOrd="11" destOrd="0" presId="urn:microsoft.com/office/officeart/2005/8/layout/cycle8"/>
    <dgm:cxn modelId="{AE2198E1-8A25-6C44-BA3B-065B9FDB5C0B}" type="presParOf" srcId="{98703DE6-09C7-4946-8BCB-BAC323B5F642}" destId="{CA41C86D-5CAC-A845-8A78-D0B8606F31F9}" srcOrd="12" destOrd="0" presId="urn:microsoft.com/office/officeart/2005/8/layout/cycle8"/>
    <dgm:cxn modelId="{4605296C-7B40-CE4B-B302-72E452994B81}" type="presParOf" srcId="{98703DE6-09C7-4946-8BCB-BAC323B5F642}" destId="{7DB5892D-2D54-FF4F-B22A-94E23507B16A}" srcOrd="13" destOrd="0" presId="urn:microsoft.com/office/officeart/2005/8/layout/cycle8"/>
    <dgm:cxn modelId="{D6D93FAB-4017-3249-A808-FEB7D47E42BA}" type="presParOf" srcId="{98703DE6-09C7-4946-8BCB-BAC323B5F642}" destId="{FF5E7BBB-B420-B244-91AF-D0C7F4FA482B}" srcOrd="14"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5AC0B5-EDDF-544B-A4C7-67EF7D0A4C99}" type="doc">
      <dgm:prSet loTypeId="urn:microsoft.com/office/officeart/2005/8/layout/cycle8" loCatId="" qsTypeId="urn:microsoft.com/office/officeart/2005/8/quickstyle/simple4" qsCatId="simple" csTypeId="urn:microsoft.com/office/officeart/2005/8/colors/accent1_2" csCatId="accent1" phldr="1"/>
      <dgm:spPr/>
    </dgm:pt>
    <dgm:pt modelId="{98703DE6-09C7-4946-8BCB-BAC323B5F642}" type="pres">
      <dgm:prSet presAssocID="{4B5AC0B5-EDDF-544B-A4C7-67EF7D0A4C99}" presName="compositeShape" presStyleCnt="0">
        <dgm:presLayoutVars>
          <dgm:chMax val="7"/>
          <dgm:dir/>
          <dgm:resizeHandles val="exact"/>
        </dgm:presLayoutVars>
      </dgm:prSet>
      <dgm:spPr/>
    </dgm:pt>
  </dgm:ptLst>
  <dgm:cxnLst>
    <dgm:cxn modelId="{2E6BD100-7E4B-4AF7-9EF9-52C9396D59E5}" type="presOf" srcId="{4B5AC0B5-EDDF-544B-A4C7-67EF7D0A4C99}" destId="{98703DE6-09C7-4946-8BCB-BAC323B5F642}" srcOrd="0" destOrd="0" presId="urn:microsoft.com/office/officeart/2005/8/layout/cycle8"/>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7691F1-C6EB-5E42-9171-FBBB021C878D}"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5D81903A-7CD2-2449-A683-1E12EFB66737}">
      <dgm:prSet phldrT="[Text]"/>
      <dgm:spPr/>
      <dgm:t>
        <a:bodyPr/>
        <a:lstStyle/>
        <a:p>
          <a:r>
            <a:rPr lang="en-US" b="1" dirty="0" smtClean="0">
              <a:solidFill>
                <a:schemeClr val="bg1"/>
              </a:solidFill>
            </a:rPr>
            <a:t>Challenges</a:t>
          </a:r>
          <a:endParaRPr lang="en-US" b="1" dirty="0">
            <a:solidFill>
              <a:schemeClr val="bg1"/>
            </a:solidFill>
          </a:endParaRPr>
        </a:p>
      </dgm:t>
    </dgm:pt>
    <dgm:pt modelId="{29B57385-5E77-8C47-AD75-8370F1B3B387}" type="parTrans" cxnId="{168D5CD7-3293-5348-AB17-145A0CD41585}">
      <dgm:prSet/>
      <dgm:spPr/>
      <dgm:t>
        <a:bodyPr/>
        <a:lstStyle/>
        <a:p>
          <a:endParaRPr lang="en-US"/>
        </a:p>
      </dgm:t>
    </dgm:pt>
    <dgm:pt modelId="{EA01CFB4-C66E-AD47-BEA9-262EC552199D}" type="sibTrans" cxnId="{168D5CD7-3293-5348-AB17-145A0CD41585}">
      <dgm:prSet/>
      <dgm:spPr/>
      <dgm:t>
        <a:bodyPr/>
        <a:lstStyle/>
        <a:p>
          <a:endParaRPr lang="en-US"/>
        </a:p>
      </dgm:t>
    </dgm:pt>
    <dgm:pt modelId="{99B2928A-370A-5F41-BC51-6FEFBA32CF70}">
      <dgm:prSet phldrT="[Text]"/>
      <dgm:spPr/>
      <dgm:t>
        <a:bodyPr/>
        <a:lstStyle/>
        <a:p>
          <a:r>
            <a:rPr lang="en-US" b="1" dirty="0" smtClean="0">
              <a:solidFill>
                <a:schemeClr val="bg1"/>
              </a:solidFill>
            </a:rPr>
            <a:t>Sector Solutions</a:t>
          </a:r>
          <a:endParaRPr lang="en-US" b="1" dirty="0">
            <a:solidFill>
              <a:schemeClr val="bg1"/>
            </a:solidFill>
          </a:endParaRPr>
        </a:p>
      </dgm:t>
    </dgm:pt>
    <dgm:pt modelId="{3389B36C-C4C6-EB45-BC23-7FE5DC8DA990}" type="parTrans" cxnId="{0DB80096-0DB9-9D43-9380-2DFABA7C3073}">
      <dgm:prSet/>
      <dgm:spPr/>
      <dgm:t>
        <a:bodyPr/>
        <a:lstStyle/>
        <a:p>
          <a:endParaRPr lang="en-US"/>
        </a:p>
      </dgm:t>
    </dgm:pt>
    <dgm:pt modelId="{E21AA327-E138-A646-BA99-DB8758F13485}" type="sibTrans" cxnId="{0DB80096-0DB9-9D43-9380-2DFABA7C3073}">
      <dgm:prSet/>
      <dgm:spPr/>
      <dgm:t>
        <a:bodyPr/>
        <a:lstStyle/>
        <a:p>
          <a:endParaRPr lang="en-US"/>
        </a:p>
      </dgm:t>
    </dgm:pt>
    <dgm:pt modelId="{4D325F5C-F953-5C4A-8644-43C8C7AD3ECE}">
      <dgm:prSet phldrT="[Text]"/>
      <dgm:spPr/>
      <dgm:t>
        <a:bodyPr/>
        <a:lstStyle/>
        <a:p>
          <a:r>
            <a:rPr lang="en-US" dirty="0" smtClean="0">
              <a:solidFill>
                <a:schemeClr val="bg1"/>
              </a:solidFill>
            </a:rPr>
            <a:t>How to facilitate collaboration and change?</a:t>
          </a:r>
          <a:endParaRPr lang="en-US" dirty="0">
            <a:solidFill>
              <a:schemeClr val="bg1"/>
            </a:solidFill>
          </a:endParaRPr>
        </a:p>
      </dgm:t>
    </dgm:pt>
    <dgm:pt modelId="{E2987C2A-7E42-AD4A-9A45-23BCA7429EF0}" type="parTrans" cxnId="{54797114-E4BB-8243-A890-29B1F464F6D1}">
      <dgm:prSet/>
      <dgm:spPr/>
      <dgm:t>
        <a:bodyPr/>
        <a:lstStyle/>
        <a:p>
          <a:endParaRPr lang="en-US"/>
        </a:p>
      </dgm:t>
    </dgm:pt>
    <dgm:pt modelId="{487ADD6D-9F47-B54D-8312-A30EE3878F13}" type="sibTrans" cxnId="{54797114-E4BB-8243-A890-29B1F464F6D1}">
      <dgm:prSet/>
      <dgm:spPr/>
      <dgm:t>
        <a:bodyPr/>
        <a:lstStyle/>
        <a:p>
          <a:endParaRPr lang="en-US"/>
        </a:p>
      </dgm:t>
    </dgm:pt>
    <dgm:pt modelId="{053AD709-ACA1-5145-944E-67191DC89B52}" type="pres">
      <dgm:prSet presAssocID="{037691F1-C6EB-5E42-9171-FBBB021C878D}" presName="Name0" presStyleCnt="0">
        <dgm:presLayoutVars>
          <dgm:chMax val="7"/>
          <dgm:chPref val="7"/>
          <dgm:dir/>
          <dgm:animLvl val="lvl"/>
        </dgm:presLayoutVars>
      </dgm:prSet>
      <dgm:spPr/>
      <dgm:t>
        <a:bodyPr/>
        <a:lstStyle/>
        <a:p>
          <a:endParaRPr lang="en-GB"/>
        </a:p>
      </dgm:t>
    </dgm:pt>
    <dgm:pt modelId="{228F1B0C-68FE-D245-9B1C-04E40853B1E7}" type="pres">
      <dgm:prSet presAssocID="{5D81903A-7CD2-2449-A683-1E12EFB66737}" presName="Accent1" presStyleCnt="0"/>
      <dgm:spPr/>
    </dgm:pt>
    <dgm:pt modelId="{733D39BA-0D98-F74D-98E7-C29C0FA79E3E}" type="pres">
      <dgm:prSet presAssocID="{5D81903A-7CD2-2449-A683-1E12EFB66737}" presName="Accent" presStyleLbl="node1" presStyleIdx="0" presStyleCnt="3"/>
      <dgm:spPr/>
    </dgm:pt>
    <dgm:pt modelId="{00036ADB-83F6-3C41-A47C-B8925ABF05EC}" type="pres">
      <dgm:prSet presAssocID="{5D81903A-7CD2-2449-A683-1E12EFB66737}" presName="Parent1" presStyleLbl="revTx" presStyleIdx="0" presStyleCnt="3">
        <dgm:presLayoutVars>
          <dgm:chMax val="1"/>
          <dgm:chPref val="1"/>
          <dgm:bulletEnabled val="1"/>
        </dgm:presLayoutVars>
      </dgm:prSet>
      <dgm:spPr/>
      <dgm:t>
        <a:bodyPr/>
        <a:lstStyle/>
        <a:p>
          <a:endParaRPr lang="en-GB"/>
        </a:p>
      </dgm:t>
    </dgm:pt>
    <dgm:pt modelId="{DADDF191-5BB5-B440-8AF4-90F582290EA6}" type="pres">
      <dgm:prSet presAssocID="{99B2928A-370A-5F41-BC51-6FEFBA32CF70}" presName="Accent2" presStyleCnt="0"/>
      <dgm:spPr/>
    </dgm:pt>
    <dgm:pt modelId="{ECCD3D02-4B70-864C-A053-126820510648}" type="pres">
      <dgm:prSet presAssocID="{99B2928A-370A-5F41-BC51-6FEFBA32CF70}" presName="Accent" presStyleLbl="node1" presStyleIdx="1" presStyleCnt="3"/>
      <dgm:spPr/>
    </dgm:pt>
    <dgm:pt modelId="{CF6E548B-4500-2A4D-B8A9-2C94BA424237}" type="pres">
      <dgm:prSet presAssocID="{99B2928A-370A-5F41-BC51-6FEFBA32CF70}" presName="Parent2" presStyleLbl="revTx" presStyleIdx="1" presStyleCnt="3" custScaleX="154622" custScaleY="155517">
        <dgm:presLayoutVars>
          <dgm:chMax val="1"/>
          <dgm:chPref val="1"/>
          <dgm:bulletEnabled val="1"/>
        </dgm:presLayoutVars>
      </dgm:prSet>
      <dgm:spPr/>
      <dgm:t>
        <a:bodyPr/>
        <a:lstStyle/>
        <a:p>
          <a:endParaRPr lang="en-US"/>
        </a:p>
      </dgm:t>
    </dgm:pt>
    <dgm:pt modelId="{750C9A5D-B2F6-4642-9CDC-9749224FC24F}" type="pres">
      <dgm:prSet presAssocID="{4D325F5C-F953-5C4A-8644-43C8C7AD3ECE}" presName="Accent3" presStyleCnt="0"/>
      <dgm:spPr/>
    </dgm:pt>
    <dgm:pt modelId="{BDE8B7CE-3114-384C-854C-DAF62E83C9CD}" type="pres">
      <dgm:prSet presAssocID="{4D325F5C-F953-5C4A-8644-43C8C7AD3ECE}" presName="Accent" presStyleLbl="node1" presStyleIdx="2" presStyleCnt="3"/>
      <dgm:spPr/>
    </dgm:pt>
    <dgm:pt modelId="{2B7CD7C6-B8DC-914C-B5F7-D3A31CF41C7F}" type="pres">
      <dgm:prSet presAssocID="{4D325F5C-F953-5C4A-8644-43C8C7AD3ECE}" presName="Parent3" presStyleLbl="revTx" presStyleIdx="2" presStyleCnt="3">
        <dgm:presLayoutVars>
          <dgm:chMax val="1"/>
          <dgm:chPref val="1"/>
          <dgm:bulletEnabled val="1"/>
        </dgm:presLayoutVars>
      </dgm:prSet>
      <dgm:spPr/>
      <dgm:t>
        <a:bodyPr/>
        <a:lstStyle/>
        <a:p>
          <a:endParaRPr lang="en-US"/>
        </a:p>
      </dgm:t>
    </dgm:pt>
  </dgm:ptLst>
  <dgm:cxnLst>
    <dgm:cxn modelId="{C15B1250-A698-4FD5-ACA9-4AD021376C6F}" type="presOf" srcId="{5D81903A-7CD2-2449-A683-1E12EFB66737}" destId="{00036ADB-83F6-3C41-A47C-B8925ABF05EC}" srcOrd="0" destOrd="0" presId="urn:microsoft.com/office/officeart/2009/layout/CircleArrowProcess"/>
    <dgm:cxn modelId="{168D5CD7-3293-5348-AB17-145A0CD41585}" srcId="{037691F1-C6EB-5E42-9171-FBBB021C878D}" destId="{5D81903A-7CD2-2449-A683-1E12EFB66737}" srcOrd="0" destOrd="0" parTransId="{29B57385-5E77-8C47-AD75-8370F1B3B387}" sibTransId="{EA01CFB4-C66E-AD47-BEA9-262EC552199D}"/>
    <dgm:cxn modelId="{54797114-E4BB-8243-A890-29B1F464F6D1}" srcId="{037691F1-C6EB-5E42-9171-FBBB021C878D}" destId="{4D325F5C-F953-5C4A-8644-43C8C7AD3ECE}" srcOrd="2" destOrd="0" parTransId="{E2987C2A-7E42-AD4A-9A45-23BCA7429EF0}" sibTransId="{487ADD6D-9F47-B54D-8312-A30EE3878F13}"/>
    <dgm:cxn modelId="{A198192C-7580-484C-A2DF-D236C79C1F8F}" type="presOf" srcId="{4D325F5C-F953-5C4A-8644-43C8C7AD3ECE}" destId="{2B7CD7C6-B8DC-914C-B5F7-D3A31CF41C7F}" srcOrd="0" destOrd="0" presId="urn:microsoft.com/office/officeart/2009/layout/CircleArrowProcess"/>
    <dgm:cxn modelId="{E56DAAE6-43A4-413F-81B1-E52568F598D1}" type="presOf" srcId="{99B2928A-370A-5F41-BC51-6FEFBA32CF70}" destId="{CF6E548B-4500-2A4D-B8A9-2C94BA424237}" srcOrd="0" destOrd="0" presId="urn:microsoft.com/office/officeart/2009/layout/CircleArrowProcess"/>
    <dgm:cxn modelId="{0DB80096-0DB9-9D43-9380-2DFABA7C3073}" srcId="{037691F1-C6EB-5E42-9171-FBBB021C878D}" destId="{99B2928A-370A-5F41-BC51-6FEFBA32CF70}" srcOrd="1" destOrd="0" parTransId="{3389B36C-C4C6-EB45-BC23-7FE5DC8DA990}" sibTransId="{E21AA327-E138-A646-BA99-DB8758F13485}"/>
    <dgm:cxn modelId="{7EC00BF0-B9DF-4164-9AF0-51381CB9828E}" type="presOf" srcId="{037691F1-C6EB-5E42-9171-FBBB021C878D}" destId="{053AD709-ACA1-5145-944E-67191DC89B52}" srcOrd="0" destOrd="0" presId="urn:microsoft.com/office/officeart/2009/layout/CircleArrowProcess"/>
    <dgm:cxn modelId="{12B4C605-5FCA-4817-BD73-CC53AE50FC0E}" type="presParOf" srcId="{053AD709-ACA1-5145-944E-67191DC89B52}" destId="{228F1B0C-68FE-D245-9B1C-04E40853B1E7}" srcOrd="0" destOrd="0" presId="urn:microsoft.com/office/officeart/2009/layout/CircleArrowProcess"/>
    <dgm:cxn modelId="{7829E644-1C68-4CD3-9711-FEAA2D179387}" type="presParOf" srcId="{228F1B0C-68FE-D245-9B1C-04E40853B1E7}" destId="{733D39BA-0D98-F74D-98E7-C29C0FA79E3E}" srcOrd="0" destOrd="0" presId="urn:microsoft.com/office/officeart/2009/layout/CircleArrowProcess"/>
    <dgm:cxn modelId="{99B88C62-04AF-4729-880C-5B63697A2F11}" type="presParOf" srcId="{053AD709-ACA1-5145-944E-67191DC89B52}" destId="{00036ADB-83F6-3C41-A47C-B8925ABF05EC}" srcOrd="1" destOrd="0" presId="urn:microsoft.com/office/officeart/2009/layout/CircleArrowProcess"/>
    <dgm:cxn modelId="{93EF15D4-B458-4629-BF91-67245E6D61F0}" type="presParOf" srcId="{053AD709-ACA1-5145-944E-67191DC89B52}" destId="{DADDF191-5BB5-B440-8AF4-90F582290EA6}" srcOrd="2" destOrd="0" presId="urn:microsoft.com/office/officeart/2009/layout/CircleArrowProcess"/>
    <dgm:cxn modelId="{F673512C-49BB-464C-B93B-C4BBB8AE4643}" type="presParOf" srcId="{DADDF191-5BB5-B440-8AF4-90F582290EA6}" destId="{ECCD3D02-4B70-864C-A053-126820510648}" srcOrd="0" destOrd="0" presId="urn:microsoft.com/office/officeart/2009/layout/CircleArrowProcess"/>
    <dgm:cxn modelId="{7A6F5438-4FB7-4FDC-91F8-92554BA3BB01}" type="presParOf" srcId="{053AD709-ACA1-5145-944E-67191DC89B52}" destId="{CF6E548B-4500-2A4D-B8A9-2C94BA424237}" srcOrd="3" destOrd="0" presId="urn:microsoft.com/office/officeart/2009/layout/CircleArrowProcess"/>
    <dgm:cxn modelId="{1B5B5099-1653-4034-8F7F-2D989DB32BD2}" type="presParOf" srcId="{053AD709-ACA1-5145-944E-67191DC89B52}" destId="{750C9A5D-B2F6-4642-9CDC-9749224FC24F}" srcOrd="4" destOrd="0" presId="urn:microsoft.com/office/officeart/2009/layout/CircleArrowProcess"/>
    <dgm:cxn modelId="{B17C02E6-9781-4D26-A6E9-3F7A10EA5416}" type="presParOf" srcId="{750C9A5D-B2F6-4642-9CDC-9749224FC24F}" destId="{BDE8B7CE-3114-384C-854C-DAF62E83C9CD}" srcOrd="0" destOrd="0" presId="urn:microsoft.com/office/officeart/2009/layout/CircleArrowProcess"/>
    <dgm:cxn modelId="{746D50E9-63CB-4107-88EF-B7C2F95E16EF}" type="presParOf" srcId="{053AD709-ACA1-5145-944E-67191DC89B52}" destId="{2B7CD7C6-B8DC-914C-B5F7-D3A31CF41C7F}" srcOrd="5" destOrd="0" presId="urn:microsoft.com/office/officeart/2009/layout/CircleArrowProcess"/>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ACA7AD-E0C0-A642-BFC0-DDF72089067A}" type="doc">
      <dgm:prSet loTypeId="urn:microsoft.com/office/officeart/2005/8/layout/pyramid3" loCatId="" qsTypeId="urn:microsoft.com/office/officeart/2005/8/quickstyle/simple4" qsCatId="simple" csTypeId="urn:microsoft.com/office/officeart/2005/8/colors/accent1_2" csCatId="accent1" phldr="1"/>
      <dgm:spPr/>
    </dgm:pt>
    <dgm:pt modelId="{16C0F035-9B29-9349-9FAE-BC83D0E1ABDF}">
      <dgm:prSet phldrT="[Text]" custT="1"/>
      <dgm:spPr/>
      <dgm:t>
        <a:bodyPr/>
        <a:lstStyle/>
        <a:p>
          <a:r>
            <a:rPr lang="en-US" sz="2400" b="1" dirty="0" smtClean="0">
              <a:solidFill>
                <a:srgbClr val="FFFFFF"/>
              </a:solidFill>
            </a:rPr>
            <a:t>Partnerships with students</a:t>
          </a:r>
          <a:endParaRPr lang="en-US" sz="2400" b="1" dirty="0">
            <a:solidFill>
              <a:srgbClr val="FFFFFF"/>
            </a:solidFill>
          </a:endParaRPr>
        </a:p>
      </dgm:t>
    </dgm:pt>
    <dgm:pt modelId="{3D590434-9A88-D940-B132-4F3C83545AC5}" type="parTrans" cxnId="{B211E2B3-D302-B545-80FA-33698EA1CD7A}">
      <dgm:prSet/>
      <dgm:spPr/>
      <dgm:t>
        <a:bodyPr/>
        <a:lstStyle/>
        <a:p>
          <a:endParaRPr lang="en-US"/>
        </a:p>
      </dgm:t>
    </dgm:pt>
    <dgm:pt modelId="{3B985426-ABB0-AA4C-B1C9-14CF6D8A06E9}" type="sibTrans" cxnId="{B211E2B3-D302-B545-80FA-33698EA1CD7A}">
      <dgm:prSet/>
      <dgm:spPr/>
      <dgm:t>
        <a:bodyPr/>
        <a:lstStyle/>
        <a:p>
          <a:endParaRPr lang="en-US"/>
        </a:p>
      </dgm:t>
    </dgm:pt>
    <dgm:pt modelId="{931CFB8C-4CE3-184C-826B-2E719FEB4009}">
      <dgm:prSet phldrT="[Text]" custT="1"/>
      <dgm:spPr/>
      <dgm:t>
        <a:bodyPr/>
        <a:lstStyle/>
        <a:p>
          <a:r>
            <a:rPr lang="en-US" sz="2400" b="1" dirty="0" smtClean="0">
              <a:solidFill>
                <a:srgbClr val="FFFFFF"/>
              </a:solidFill>
            </a:rPr>
            <a:t>Partnerships with sector</a:t>
          </a:r>
          <a:endParaRPr lang="en-US" sz="2400" b="1" dirty="0">
            <a:solidFill>
              <a:srgbClr val="FFFFFF"/>
            </a:solidFill>
          </a:endParaRPr>
        </a:p>
      </dgm:t>
    </dgm:pt>
    <dgm:pt modelId="{501E4FFF-85B4-E44D-94CC-BB7BC2C3A14B}" type="parTrans" cxnId="{F2A7546F-6062-E347-8E38-DBECCA266D26}">
      <dgm:prSet/>
      <dgm:spPr/>
      <dgm:t>
        <a:bodyPr/>
        <a:lstStyle/>
        <a:p>
          <a:endParaRPr lang="en-US"/>
        </a:p>
      </dgm:t>
    </dgm:pt>
    <dgm:pt modelId="{C710E2F4-DF17-6D4C-828B-DEB20E835DCD}" type="sibTrans" cxnId="{F2A7546F-6062-E347-8E38-DBECCA266D26}">
      <dgm:prSet/>
      <dgm:spPr/>
      <dgm:t>
        <a:bodyPr/>
        <a:lstStyle/>
        <a:p>
          <a:endParaRPr lang="en-US"/>
        </a:p>
      </dgm:t>
    </dgm:pt>
    <dgm:pt modelId="{07A6AF81-A52D-7341-9067-1EC3851C0C5C}">
      <dgm:prSet phldrT="[Text]" custT="1"/>
      <dgm:spPr/>
      <dgm:t>
        <a:bodyPr/>
        <a:lstStyle/>
        <a:p>
          <a:r>
            <a:rPr lang="en-US" sz="2300" b="1" dirty="0" smtClean="0">
              <a:solidFill>
                <a:srgbClr val="FFFFFF"/>
              </a:solidFill>
            </a:rPr>
            <a:t>Partnerships</a:t>
          </a:r>
          <a:r>
            <a:rPr lang="en-US" sz="2300" dirty="0" smtClean="0"/>
            <a:t> </a:t>
          </a:r>
          <a:r>
            <a:rPr lang="en-US" sz="2300" b="1" dirty="0" smtClean="0">
              <a:solidFill>
                <a:srgbClr val="FFFFFF"/>
              </a:solidFill>
            </a:rPr>
            <a:t>across sector</a:t>
          </a:r>
          <a:endParaRPr lang="en-US" sz="2300" b="1" dirty="0">
            <a:solidFill>
              <a:srgbClr val="FFFFFF"/>
            </a:solidFill>
          </a:endParaRPr>
        </a:p>
      </dgm:t>
    </dgm:pt>
    <dgm:pt modelId="{B2132211-D92C-0841-A445-7F93632EC57C}" type="parTrans" cxnId="{96FDD098-145F-5048-9813-B01AF7E322FB}">
      <dgm:prSet/>
      <dgm:spPr/>
      <dgm:t>
        <a:bodyPr/>
        <a:lstStyle/>
        <a:p>
          <a:endParaRPr lang="en-US"/>
        </a:p>
      </dgm:t>
    </dgm:pt>
    <dgm:pt modelId="{18D77854-45D3-834D-8E17-C2C3EAA7E901}" type="sibTrans" cxnId="{96FDD098-145F-5048-9813-B01AF7E322FB}">
      <dgm:prSet/>
      <dgm:spPr/>
      <dgm:t>
        <a:bodyPr/>
        <a:lstStyle/>
        <a:p>
          <a:endParaRPr lang="en-US"/>
        </a:p>
      </dgm:t>
    </dgm:pt>
    <dgm:pt modelId="{1C1554F4-E892-6C4B-B45A-E2D93D2EBD2B}" type="pres">
      <dgm:prSet presAssocID="{91ACA7AD-E0C0-A642-BFC0-DDF72089067A}" presName="Name0" presStyleCnt="0">
        <dgm:presLayoutVars>
          <dgm:dir/>
          <dgm:animLvl val="lvl"/>
          <dgm:resizeHandles val="exact"/>
        </dgm:presLayoutVars>
      </dgm:prSet>
      <dgm:spPr/>
    </dgm:pt>
    <dgm:pt modelId="{F1F14D9F-74DB-B147-ADA6-159925EFB079}" type="pres">
      <dgm:prSet presAssocID="{16C0F035-9B29-9349-9FAE-BC83D0E1ABDF}" presName="Name8" presStyleCnt="0"/>
      <dgm:spPr/>
    </dgm:pt>
    <dgm:pt modelId="{83A4EC98-D7DF-BA4E-ACC2-C617394695A1}" type="pres">
      <dgm:prSet presAssocID="{16C0F035-9B29-9349-9FAE-BC83D0E1ABDF}" presName="level" presStyleLbl="node1" presStyleIdx="0" presStyleCnt="3" custScaleX="75885" custScaleY="82403" custLinFactNeighborX="4256" custLinFactNeighborY="-1584">
        <dgm:presLayoutVars>
          <dgm:chMax val="1"/>
          <dgm:bulletEnabled val="1"/>
        </dgm:presLayoutVars>
      </dgm:prSet>
      <dgm:spPr>
        <a:prstGeom prst="wedgeRectCallout">
          <a:avLst/>
        </a:prstGeom>
      </dgm:spPr>
      <dgm:t>
        <a:bodyPr/>
        <a:lstStyle/>
        <a:p>
          <a:endParaRPr lang="en-US"/>
        </a:p>
      </dgm:t>
    </dgm:pt>
    <dgm:pt modelId="{3FCB16EA-B9B7-4142-81AF-D4C2CDD8F408}" type="pres">
      <dgm:prSet presAssocID="{16C0F035-9B29-9349-9FAE-BC83D0E1ABDF}" presName="levelTx" presStyleLbl="revTx" presStyleIdx="0" presStyleCnt="0">
        <dgm:presLayoutVars>
          <dgm:chMax val="1"/>
          <dgm:bulletEnabled val="1"/>
        </dgm:presLayoutVars>
      </dgm:prSet>
      <dgm:spPr>
        <a:prstGeom prst="wedgeRectCallout">
          <a:avLst/>
        </a:prstGeom>
      </dgm:spPr>
      <dgm:t>
        <a:bodyPr/>
        <a:lstStyle/>
        <a:p>
          <a:endParaRPr lang="en-US"/>
        </a:p>
      </dgm:t>
    </dgm:pt>
    <dgm:pt modelId="{CE6E6D4B-32F0-0541-83E7-C860608A5DED}" type="pres">
      <dgm:prSet presAssocID="{931CFB8C-4CE3-184C-826B-2E719FEB4009}" presName="Name8" presStyleCnt="0"/>
      <dgm:spPr/>
    </dgm:pt>
    <dgm:pt modelId="{5A98632F-1A8B-5B45-9909-E11E0DFC64CB}" type="pres">
      <dgm:prSet presAssocID="{931CFB8C-4CE3-184C-826B-2E719FEB4009}" presName="level" presStyleLbl="node1" presStyleIdx="1" presStyleCnt="3" custScaleX="127139" custScaleY="61888" custLinFactNeighborX="5560" custLinFactNeighborY="-1130">
        <dgm:presLayoutVars>
          <dgm:chMax val="1"/>
          <dgm:bulletEnabled val="1"/>
        </dgm:presLayoutVars>
      </dgm:prSet>
      <dgm:spPr>
        <a:prstGeom prst="wedgeRectCallout">
          <a:avLst/>
        </a:prstGeom>
      </dgm:spPr>
      <dgm:t>
        <a:bodyPr/>
        <a:lstStyle/>
        <a:p>
          <a:endParaRPr lang="en-US"/>
        </a:p>
      </dgm:t>
    </dgm:pt>
    <dgm:pt modelId="{8814615B-50FA-3F4D-82EC-2F2BF1DB2553}" type="pres">
      <dgm:prSet presAssocID="{931CFB8C-4CE3-184C-826B-2E719FEB4009}" presName="levelTx" presStyleLbl="revTx" presStyleIdx="0" presStyleCnt="0">
        <dgm:presLayoutVars>
          <dgm:chMax val="1"/>
          <dgm:bulletEnabled val="1"/>
        </dgm:presLayoutVars>
      </dgm:prSet>
      <dgm:spPr/>
      <dgm:t>
        <a:bodyPr/>
        <a:lstStyle/>
        <a:p>
          <a:endParaRPr lang="en-US"/>
        </a:p>
      </dgm:t>
    </dgm:pt>
    <dgm:pt modelId="{7D620888-177A-EC41-92AC-AFECF8376339}" type="pres">
      <dgm:prSet presAssocID="{07A6AF81-A52D-7341-9067-1EC3851C0C5C}" presName="Name8" presStyleCnt="0"/>
      <dgm:spPr/>
    </dgm:pt>
    <dgm:pt modelId="{22AC74E7-874C-B544-923F-AE1FDB84A15A}" type="pres">
      <dgm:prSet presAssocID="{07A6AF81-A52D-7341-9067-1EC3851C0C5C}" presName="level" presStyleLbl="node1" presStyleIdx="2" presStyleCnt="3" custScaleX="247188" custScaleY="65041" custLinFactNeighborX="11314" custLinFactNeighborY="0">
        <dgm:presLayoutVars>
          <dgm:chMax val="1"/>
          <dgm:bulletEnabled val="1"/>
        </dgm:presLayoutVars>
      </dgm:prSet>
      <dgm:spPr>
        <a:prstGeom prst="wedgeRectCallout">
          <a:avLst/>
        </a:prstGeom>
      </dgm:spPr>
      <dgm:t>
        <a:bodyPr/>
        <a:lstStyle/>
        <a:p>
          <a:endParaRPr lang="en-GB"/>
        </a:p>
      </dgm:t>
    </dgm:pt>
    <dgm:pt modelId="{8A4D3567-448A-F945-B6E2-FBA1F5B3B515}" type="pres">
      <dgm:prSet presAssocID="{07A6AF81-A52D-7341-9067-1EC3851C0C5C}" presName="levelTx" presStyleLbl="revTx" presStyleIdx="0" presStyleCnt="0">
        <dgm:presLayoutVars>
          <dgm:chMax val="1"/>
          <dgm:bulletEnabled val="1"/>
        </dgm:presLayoutVars>
      </dgm:prSet>
      <dgm:spPr>
        <a:prstGeom prst="hexagon">
          <a:avLst/>
        </a:prstGeom>
      </dgm:spPr>
      <dgm:t>
        <a:bodyPr/>
        <a:lstStyle/>
        <a:p>
          <a:endParaRPr lang="en-GB"/>
        </a:p>
      </dgm:t>
    </dgm:pt>
  </dgm:ptLst>
  <dgm:cxnLst>
    <dgm:cxn modelId="{F2A7546F-6062-E347-8E38-DBECCA266D26}" srcId="{91ACA7AD-E0C0-A642-BFC0-DDF72089067A}" destId="{931CFB8C-4CE3-184C-826B-2E719FEB4009}" srcOrd="1" destOrd="0" parTransId="{501E4FFF-85B4-E44D-94CC-BB7BC2C3A14B}" sibTransId="{C710E2F4-DF17-6D4C-828B-DEB20E835DCD}"/>
    <dgm:cxn modelId="{07A34B39-4442-4B5B-B1D8-DCA7BABF705F}" type="presOf" srcId="{91ACA7AD-E0C0-A642-BFC0-DDF72089067A}" destId="{1C1554F4-E892-6C4B-B45A-E2D93D2EBD2B}" srcOrd="0" destOrd="0" presId="urn:microsoft.com/office/officeart/2005/8/layout/pyramid3"/>
    <dgm:cxn modelId="{1B904D1E-03FD-424E-811D-3DBC642B3C4F}" type="presOf" srcId="{931CFB8C-4CE3-184C-826B-2E719FEB4009}" destId="{8814615B-50FA-3F4D-82EC-2F2BF1DB2553}" srcOrd="1" destOrd="0" presId="urn:microsoft.com/office/officeart/2005/8/layout/pyramid3"/>
    <dgm:cxn modelId="{88178C55-1D81-43C8-AEB9-E6B0ACE1B92C}" type="presOf" srcId="{07A6AF81-A52D-7341-9067-1EC3851C0C5C}" destId="{22AC74E7-874C-B544-923F-AE1FDB84A15A}" srcOrd="0" destOrd="0" presId="urn:microsoft.com/office/officeart/2005/8/layout/pyramid3"/>
    <dgm:cxn modelId="{470D0765-9AB9-4AAC-8491-45E035EBFE3B}" type="presOf" srcId="{931CFB8C-4CE3-184C-826B-2E719FEB4009}" destId="{5A98632F-1A8B-5B45-9909-E11E0DFC64CB}" srcOrd="0" destOrd="0" presId="urn:microsoft.com/office/officeart/2005/8/layout/pyramid3"/>
    <dgm:cxn modelId="{ACB8528D-4DCE-407B-8CBF-6EAFDFECD845}" type="presOf" srcId="{07A6AF81-A52D-7341-9067-1EC3851C0C5C}" destId="{8A4D3567-448A-F945-B6E2-FBA1F5B3B515}" srcOrd="1" destOrd="0" presId="urn:microsoft.com/office/officeart/2005/8/layout/pyramid3"/>
    <dgm:cxn modelId="{AB6481D1-5C31-439D-A069-DF40B3D5C89A}" type="presOf" srcId="{16C0F035-9B29-9349-9FAE-BC83D0E1ABDF}" destId="{3FCB16EA-B9B7-4142-81AF-D4C2CDD8F408}" srcOrd="1" destOrd="0" presId="urn:microsoft.com/office/officeart/2005/8/layout/pyramid3"/>
    <dgm:cxn modelId="{956B03B0-8578-4C08-A400-4B8F01374B79}" type="presOf" srcId="{16C0F035-9B29-9349-9FAE-BC83D0E1ABDF}" destId="{83A4EC98-D7DF-BA4E-ACC2-C617394695A1}" srcOrd="0" destOrd="0" presId="urn:microsoft.com/office/officeart/2005/8/layout/pyramid3"/>
    <dgm:cxn modelId="{96FDD098-145F-5048-9813-B01AF7E322FB}" srcId="{91ACA7AD-E0C0-A642-BFC0-DDF72089067A}" destId="{07A6AF81-A52D-7341-9067-1EC3851C0C5C}" srcOrd="2" destOrd="0" parTransId="{B2132211-D92C-0841-A445-7F93632EC57C}" sibTransId="{18D77854-45D3-834D-8E17-C2C3EAA7E901}"/>
    <dgm:cxn modelId="{B211E2B3-D302-B545-80FA-33698EA1CD7A}" srcId="{91ACA7AD-E0C0-A642-BFC0-DDF72089067A}" destId="{16C0F035-9B29-9349-9FAE-BC83D0E1ABDF}" srcOrd="0" destOrd="0" parTransId="{3D590434-9A88-D940-B132-4F3C83545AC5}" sibTransId="{3B985426-ABB0-AA4C-B1C9-14CF6D8A06E9}"/>
    <dgm:cxn modelId="{91457C9E-7DD8-42C5-8966-F29B1C43B489}" type="presParOf" srcId="{1C1554F4-E892-6C4B-B45A-E2D93D2EBD2B}" destId="{F1F14D9F-74DB-B147-ADA6-159925EFB079}" srcOrd="0" destOrd="0" presId="urn:microsoft.com/office/officeart/2005/8/layout/pyramid3"/>
    <dgm:cxn modelId="{84429C6E-E5ED-4D97-A803-E7AE5DC90646}" type="presParOf" srcId="{F1F14D9F-74DB-B147-ADA6-159925EFB079}" destId="{83A4EC98-D7DF-BA4E-ACC2-C617394695A1}" srcOrd="0" destOrd="0" presId="urn:microsoft.com/office/officeart/2005/8/layout/pyramid3"/>
    <dgm:cxn modelId="{38A7E762-12FF-43CF-A72C-97DD923EAF62}" type="presParOf" srcId="{F1F14D9F-74DB-B147-ADA6-159925EFB079}" destId="{3FCB16EA-B9B7-4142-81AF-D4C2CDD8F408}" srcOrd="1" destOrd="0" presId="urn:microsoft.com/office/officeart/2005/8/layout/pyramid3"/>
    <dgm:cxn modelId="{BF310082-77BD-417C-A792-0DB562DE1D8D}" type="presParOf" srcId="{1C1554F4-E892-6C4B-B45A-E2D93D2EBD2B}" destId="{CE6E6D4B-32F0-0541-83E7-C860608A5DED}" srcOrd="1" destOrd="0" presId="urn:microsoft.com/office/officeart/2005/8/layout/pyramid3"/>
    <dgm:cxn modelId="{E17E2E96-D261-49C4-83DF-86EE58E17DBC}" type="presParOf" srcId="{CE6E6D4B-32F0-0541-83E7-C860608A5DED}" destId="{5A98632F-1A8B-5B45-9909-E11E0DFC64CB}" srcOrd="0" destOrd="0" presId="urn:microsoft.com/office/officeart/2005/8/layout/pyramid3"/>
    <dgm:cxn modelId="{418C01D6-404E-4E64-B906-FFCE7A11D418}" type="presParOf" srcId="{CE6E6D4B-32F0-0541-83E7-C860608A5DED}" destId="{8814615B-50FA-3F4D-82EC-2F2BF1DB2553}" srcOrd="1" destOrd="0" presId="urn:microsoft.com/office/officeart/2005/8/layout/pyramid3"/>
    <dgm:cxn modelId="{C582FFA0-EE1E-4384-96ED-5F0E894D0136}" type="presParOf" srcId="{1C1554F4-E892-6C4B-B45A-E2D93D2EBD2B}" destId="{7D620888-177A-EC41-92AC-AFECF8376339}" srcOrd="2" destOrd="0" presId="urn:microsoft.com/office/officeart/2005/8/layout/pyramid3"/>
    <dgm:cxn modelId="{5A3F1842-15C0-44C2-AE3F-87F5933DED66}" type="presParOf" srcId="{7D620888-177A-EC41-92AC-AFECF8376339}" destId="{22AC74E7-874C-B544-923F-AE1FDB84A15A}" srcOrd="0" destOrd="0" presId="urn:microsoft.com/office/officeart/2005/8/layout/pyramid3"/>
    <dgm:cxn modelId="{7BBB23FF-53CD-491E-964F-217A44808175}" type="presParOf" srcId="{7D620888-177A-EC41-92AC-AFECF8376339}" destId="{8A4D3567-448A-F945-B6E2-FBA1F5B3B515}" srcOrd="1" destOrd="0" presId="urn:microsoft.com/office/officeart/2005/8/layout/pyramid3"/>
  </dgm:cxnLst>
  <dgm:bg/>
  <dgm:whole/>
  <dgm:extLst>
    <a:ext uri="http://schemas.microsoft.com/office/drawing/2008/diagram">
      <dsp:dataModelExt xmlns:dsp="http://schemas.microsoft.com/office/drawing/2008/diagram" xmlns=""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1CF3E-6C3E-3446-80AF-1EDB267F4F0B}"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en-US"/>
        </a:p>
      </dgm:t>
    </dgm:pt>
    <dgm:pt modelId="{5BB9D813-0B2C-DD41-AD10-B08178682D09}">
      <dgm:prSet phldrT="[Text]" custT="1"/>
      <dgm:spPr/>
      <dgm:t>
        <a:bodyPr/>
        <a:lstStyle/>
        <a:p>
          <a:r>
            <a:rPr lang="en-US" sz="2800" dirty="0" smtClean="0">
              <a:solidFill>
                <a:schemeClr val="bg1"/>
              </a:solidFill>
            </a:rPr>
            <a:t>Pressures on budgets</a:t>
          </a:r>
          <a:endParaRPr lang="en-US" sz="2800" dirty="0"/>
        </a:p>
      </dgm:t>
    </dgm:pt>
    <dgm:pt modelId="{64BA903A-F4D5-DF4F-BFA0-D08751D19198}" type="parTrans" cxnId="{83CF6BB2-F408-2847-9D14-DE6D934FF47D}">
      <dgm:prSet/>
      <dgm:spPr/>
      <dgm:t>
        <a:bodyPr/>
        <a:lstStyle/>
        <a:p>
          <a:endParaRPr lang="en-US"/>
        </a:p>
      </dgm:t>
    </dgm:pt>
    <dgm:pt modelId="{93494B2D-1A73-D04E-877E-06BF01EBCA6B}" type="sibTrans" cxnId="{83CF6BB2-F408-2847-9D14-DE6D934FF47D}">
      <dgm:prSet/>
      <dgm:spPr/>
      <dgm:t>
        <a:bodyPr/>
        <a:lstStyle/>
        <a:p>
          <a:endParaRPr lang="en-US"/>
        </a:p>
      </dgm:t>
    </dgm:pt>
    <dgm:pt modelId="{B1DD3F6E-D78D-0E41-AC95-E409EDBE9763}">
      <dgm:prSet phldrT="[Text]" custT="1"/>
      <dgm:spPr/>
      <dgm:t>
        <a:bodyPr/>
        <a:lstStyle/>
        <a:p>
          <a:r>
            <a:rPr lang="en-US" sz="2800" dirty="0" smtClean="0">
              <a:solidFill>
                <a:schemeClr val="bg1"/>
              </a:solidFill>
            </a:rPr>
            <a:t>Greater competition: International and commercial</a:t>
          </a:r>
          <a:endParaRPr lang="en-US" sz="2800" dirty="0"/>
        </a:p>
      </dgm:t>
    </dgm:pt>
    <dgm:pt modelId="{DF6E3184-61DA-6445-9B35-3066C5229712}" type="parTrans" cxnId="{3109B2F3-1CEC-D045-97B3-426FFDD075D4}">
      <dgm:prSet/>
      <dgm:spPr/>
      <dgm:t>
        <a:bodyPr/>
        <a:lstStyle/>
        <a:p>
          <a:endParaRPr lang="en-US"/>
        </a:p>
      </dgm:t>
    </dgm:pt>
    <dgm:pt modelId="{4878E5FB-3E22-9945-B8FF-C658467DA6D3}" type="sibTrans" cxnId="{3109B2F3-1CEC-D045-97B3-426FFDD075D4}">
      <dgm:prSet/>
      <dgm:spPr/>
      <dgm:t>
        <a:bodyPr/>
        <a:lstStyle/>
        <a:p>
          <a:endParaRPr lang="en-US"/>
        </a:p>
      </dgm:t>
    </dgm:pt>
    <dgm:pt modelId="{BC535B49-A886-9E48-BE77-08D7CEAF7D74}">
      <dgm:prSet phldrT="[Text]" custT="1"/>
      <dgm:spPr/>
      <dgm:t>
        <a:bodyPr/>
        <a:lstStyle/>
        <a:p>
          <a:r>
            <a:rPr lang="en-US" sz="2800" dirty="0" smtClean="0">
              <a:solidFill>
                <a:schemeClr val="bg1"/>
              </a:solidFill>
            </a:rPr>
            <a:t>Student Expectations</a:t>
          </a:r>
          <a:endParaRPr lang="en-US" sz="2800" dirty="0"/>
        </a:p>
      </dgm:t>
    </dgm:pt>
    <dgm:pt modelId="{1819E865-B81A-5440-8019-698E2512F5F7}" type="parTrans" cxnId="{ED5C96C4-9E7E-C44B-BA7C-7838EEE8D02B}">
      <dgm:prSet/>
      <dgm:spPr/>
      <dgm:t>
        <a:bodyPr/>
        <a:lstStyle/>
        <a:p>
          <a:endParaRPr lang="en-US"/>
        </a:p>
      </dgm:t>
    </dgm:pt>
    <dgm:pt modelId="{29B2398E-B083-BE4B-A258-884ABE0FDCDD}" type="sibTrans" cxnId="{ED5C96C4-9E7E-C44B-BA7C-7838EEE8D02B}">
      <dgm:prSet/>
      <dgm:spPr/>
      <dgm:t>
        <a:bodyPr/>
        <a:lstStyle/>
        <a:p>
          <a:endParaRPr lang="en-US"/>
        </a:p>
      </dgm:t>
    </dgm:pt>
    <dgm:pt modelId="{2C3F443D-6018-884D-9B98-B651D8235814}">
      <dgm:prSet phldrT="[Text]" custT="1"/>
      <dgm:spPr/>
      <dgm:t>
        <a:bodyPr/>
        <a:lstStyle/>
        <a:p>
          <a:r>
            <a:rPr lang="en-US" sz="2600" dirty="0" smtClean="0">
              <a:solidFill>
                <a:schemeClr val="bg1"/>
              </a:solidFill>
            </a:rPr>
            <a:t>Contestability</a:t>
          </a:r>
          <a:endParaRPr lang="en-US" sz="2600" dirty="0"/>
        </a:p>
      </dgm:t>
    </dgm:pt>
    <dgm:pt modelId="{C40F19CF-75A3-C445-ABDB-4372E23BB47D}" type="parTrans" cxnId="{AFA95654-6870-BA43-A5BD-2DEA76AEF2BD}">
      <dgm:prSet/>
      <dgm:spPr/>
      <dgm:t>
        <a:bodyPr/>
        <a:lstStyle/>
        <a:p>
          <a:endParaRPr lang="en-US"/>
        </a:p>
      </dgm:t>
    </dgm:pt>
    <dgm:pt modelId="{5DBA39B3-F265-3143-B4D0-3B4522699925}" type="sibTrans" cxnId="{AFA95654-6870-BA43-A5BD-2DEA76AEF2BD}">
      <dgm:prSet/>
      <dgm:spPr/>
      <dgm:t>
        <a:bodyPr/>
        <a:lstStyle/>
        <a:p>
          <a:endParaRPr lang="en-US"/>
        </a:p>
      </dgm:t>
    </dgm:pt>
    <dgm:pt modelId="{ACADA46E-EFAE-4443-8360-9F0750519C07}" type="pres">
      <dgm:prSet presAssocID="{05A1CF3E-6C3E-3446-80AF-1EDB267F4F0B}" presName="cycleMatrixDiagram" presStyleCnt="0">
        <dgm:presLayoutVars>
          <dgm:chMax val="1"/>
          <dgm:dir/>
          <dgm:animLvl val="lvl"/>
          <dgm:resizeHandles val="exact"/>
        </dgm:presLayoutVars>
      </dgm:prSet>
      <dgm:spPr/>
      <dgm:t>
        <a:bodyPr/>
        <a:lstStyle/>
        <a:p>
          <a:endParaRPr lang="en-US"/>
        </a:p>
      </dgm:t>
    </dgm:pt>
    <dgm:pt modelId="{3D0C7113-8134-664F-B824-5F6B86BDAE7D}" type="pres">
      <dgm:prSet presAssocID="{05A1CF3E-6C3E-3446-80AF-1EDB267F4F0B}" presName="children" presStyleCnt="0"/>
      <dgm:spPr/>
    </dgm:pt>
    <dgm:pt modelId="{636D1B22-0588-C54C-BCAF-416B1AAE43CF}" type="pres">
      <dgm:prSet presAssocID="{05A1CF3E-6C3E-3446-80AF-1EDB267F4F0B}" presName="childPlaceholder" presStyleCnt="0"/>
      <dgm:spPr/>
    </dgm:pt>
    <dgm:pt modelId="{AC726EFF-6488-C54E-8966-D453D22901B3}" type="pres">
      <dgm:prSet presAssocID="{05A1CF3E-6C3E-3446-80AF-1EDB267F4F0B}" presName="circle" presStyleCnt="0"/>
      <dgm:spPr/>
    </dgm:pt>
    <dgm:pt modelId="{12AC4973-694F-D04B-88DE-2B2F914570FD}" type="pres">
      <dgm:prSet presAssocID="{05A1CF3E-6C3E-3446-80AF-1EDB267F4F0B}" presName="quadrant1" presStyleLbl="node1" presStyleIdx="0" presStyleCnt="4">
        <dgm:presLayoutVars>
          <dgm:chMax val="1"/>
          <dgm:bulletEnabled val="1"/>
        </dgm:presLayoutVars>
      </dgm:prSet>
      <dgm:spPr/>
      <dgm:t>
        <a:bodyPr/>
        <a:lstStyle/>
        <a:p>
          <a:endParaRPr lang="en-US"/>
        </a:p>
      </dgm:t>
    </dgm:pt>
    <dgm:pt modelId="{C14D9710-7C7B-5649-9A74-609C06BB603A}" type="pres">
      <dgm:prSet presAssocID="{05A1CF3E-6C3E-3446-80AF-1EDB267F4F0B}" presName="quadrant2" presStyleLbl="node1" presStyleIdx="1" presStyleCnt="4">
        <dgm:presLayoutVars>
          <dgm:chMax val="1"/>
          <dgm:bulletEnabled val="1"/>
        </dgm:presLayoutVars>
      </dgm:prSet>
      <dgm:spPr/>
      <dgm:t>
        <a:bodyPr/>
        <a:lstStyle/>
        <a:p>
          <a:endParaRPr lang="en-US"/>
        </a:p>
      </dgm:t>
    </dgm:pt>
    <dgm:pt modelId="{1DAA8CF2-E1D3-1C49-8E6D-3A9AAAA0B0A2}" type="pres">
      <dgm:prSet presAssocID="{05A1CF3E-6C3E-3446-80AF-1EDB267F4F0B}" presName="quadrant3" presStyleLbl="node1" presStyleIdx="2" presStyleCnt="4" custLinFactNeighborX="376" custLinFactNeighborY="-376">
        <dgm:presLayoutVars>
          <dgm:chMax val="1"/>
          <dgm:bulletEnabled val="1"/>
        </dgm:presLayoutVars>
      </dgm:prSet>
      <dgm:spPr/>
      <dgm:t>
        <a:bodyPr/>
        <a:lstStyle/>
        <a:p>
          <a:endParaRPr lang="en-US"/>
        </a:p>
      </dgm:t>
    </dgm:pt>
    <dgm:pt modelId="{B0F5DCCC-6971-B74C-A64A-932B705BE237}" type="pres">
      <dgm:prSet presAssocID="{05A1CF3E-6C3E-3446-80AF-1EDB267F4F0B}" presName="quadrant4" presStyleLbl="node1" presStyleIdx="3" presStyleCnt="4">
        <dgm:presLayoutVars>
          <dgm:chMax val="1"/>
          <dgm:bulletEnabled val="1"/>
        </dgm:presLayoutVars>
      </dgm:prSet>
      <dgm:spPr/>
      <dgm:t>
        <a:bodyPr/>
        <a:lstStyle/>
        <a:p>
          <a:endParaRPr lang="en-US"/>
        </a:p>
      </dgm:t>
    </dgm:pt>
    <dgm:pt modelId="{A2CEE9A0-4EB0-E444-B5D2-DB5C3E0ECF1D}" type="pres">
      <dgm:prSet presAssocID="{05A1CF3E-6C3E-3446-80AF-1EDB267F4F0B}" presName="quadrantPlaceholder" presStyleCnt="0"/>
      <dgm:spPr/>
    </dgm:pt>
    <dgm:pt modelId="{7CBE0F1D-DA95-264B-A44E-3941F9A57D69}" type="pres">
      <dgm:prSet presAssocID="{05A1CF3E-6C3E-3446-80AF-1EDB267F4F0B}" presName="center1" presStyleLbl="fgShp" presStyleIdx="0" presStyleCnt="2" custLinFactNeighborX="-1089" custLinFactNeighborY="5009"/>
      <dgm:spPr/>
    </dgm:pt>
    <dgm:pt modelId="{A92F05B8-D458-2E47-A202-4385A768B3C7}" type="pres">
      <dgm:prSet presAssocID="{05A1CF3E-6C3E-3446-80AF-1EDB267F4F0B}" presName="center2" presStyleLbl="fgShp" presStyleIdx="1" presStyleCnt="2" custLinFactNeighborY="-7513"/>
      <dgm:spPr/>
    </dgm:pt>
  </dgm:ptLst>
  <dgm:cxnLst>
    <dgm:cxn modelId="{ED5C96C4-9E7E-C44B-BA7C-7838EEE8D02B}" srcId="{05A1CF3E-6C3E-3446-80AF-1EDB267F4F0B}" destId="{BC535B49-A886-9E48-BE77-08D7CEAF7D74}" srcOrd="2" destOrd="0" parTransId="{1819E865-B81A-5440-8019-698E2512F5F7}" sibTransId="{29B2398E-B083-BE4B-A258-884ABE0FDCDD}"/>
    <dgm:cxn modelId="{E74D5A91-2CD2-9140-8DD2-41B67AA1DC24}" type="presOf" srcId="{5BB9D813-0B2C-DD41-AD10-B08178682D09}" destId="{12AC4973-694F-D04B-88DE-2B2F914570FD}" srcOrd="0" destOrd="0" presId="urn:microsoft.com/office/officeart/2005/8/layout/cycle4#1"/>
    <dgm:cxn modelId="{AFA95654-6870-BA43-A5BD-2DEA76AEF2BD}" srcId="{05A1CF3E-6C3E-3446-80AF-1EDB267F4F0B}" destId="{2C3F443D-6018-884D-9B98-B651D8235814}" srcOrd="3" destOrd="0" parTransId="{C40F19CF-75A3-C445-ABDB-4372E23BB47D}" sibTransId="{5DBA39B3-F265-3143-B4D0-3B4522699925}"/>
    <dgm:cxn modelId="{83CF6BB2-F408-2847-9D14-DE6D934FF47D}" srcId="{05A1CF3E-6C3E-3446-80AF-1EDB267F4F0B}" destId="{5BB9D813-0B2C-DD41-AD10-B08178682D09}" srcOrd="0" destOrd="0" parTransId="{64BA903A-F4D5-DF4F-BFA0-D08751D19198}" sibTransId="{93494B2D-1A73-D04E-877E-06BF01EBCA6B}"/>
    <dgm:cxn modelId="{695BD304-C07C-1740-A121-288C78C86DCA}" type="presOf" srcId="{B1DD3F6E-D78D-0E41-AC95-E409EDBE9763}" destId="{C14D9710-7C7B-5649-9A74-609C06BB603A}" srcOrd="0" destOrd="0" presId="urn:microsoft.com/office/officeart/2005/8/layout/cycle4#1"/>
    <dgm:cxn modelId="{7ED3A201-F068-604A-BD66-8C17A0F6C4F4}" type="presOf" srcId="{2C3F443D-6018-884D-9B98-B651D8235814}" destId="{B0F5DCCC-6971-B74C-A64A-932B705BE237}" srcOrd="0" destOrd="0" presId="urn:microsoft.com/office/officeart/2005/8/layout/cycle4#1"/>
    <dgm:cxn modelId="{608E5CF2-2799-134D-8911-BDD38BBDB293}" type="presOf" srcId="{05A1CF3E-6C3E-3446-80AF-1EDB267F4F0B}" destId="{ACADA46E-EFAE-4443-8360-9F0750519C07}" srcOrd="0" destOrd="0" presId="urn:microsoft.com/office/officeart/2005/8/layout/cycle4#1"/>
    <dgm:cxn modelId="{3109B2F3-1CEC-D045-97B3-426FFDD075D4}" srcId="{05A1CF3E-6C3E-3446-80AF-1EDB267F4F0B}" destId="{B1DD3F6E-D78D-0E41-AC95-E409EDBE9763}" srcOrd="1" destOrd="0" parTransId="{DF6E3184-61DA-6445-9B35-3066C5229712}" sibTransId="{4878E5FB-3E22-9945-B8FF-C658467DA6D3}"/>
    <dgm:cxn modelId="{22513691-E219-A142-B3C3-E03795241A55}" type="presOf" srcId="{BC535B49-A886-9E48-BE77-08D7CEAF7D74}" destId="{1DAA8CF2-E1D3-1C49-8E6D-3A9AAAA0B0A2}" srcOrd="0" destOrd="0" presId="urn:microsoft.com/office/officeart/2005/8/layout/cycle4#1"/>
    <dgm:cxn modelId="{2CADA8EA-5857-A94E-BF9B-C8010644CBFA}" type="presParOf" srcId="{ACADA46E-EFAE-4443-8360-9F0750519C07}" destId="{3D0C7113-8134-664F-B824-5F6B86BDAE7D}" srcOrd="0" destOrd="0" presId="urn:microsoft.com/office/officeart/2005/8/layout/cycle4#1"/>
    <dgm:cxn modelId="{2531F02D-00DC-754A-8EFF-908E0681B51B}" type="presParOf" srcId="{3D0C7113-8134-664F-B824-5F6B86BDAE7D}" destId="{636D1B22-0588-C54C-BCAF-416B1AAE43CF}" srcOrd="0" destOrd="0" presId="urn:microsoft.com/office/officeart/2005/8/layout/cycle4#1"/>
    <dgm:cxn modelId="{294424A7-5C14-3847-A9C1-EC0292313997}" type="presParOf" srcId="{ACADA46E-EFAE-4443-8360-9F0750519C07}" destId="{AC726EFF-6488-C54E-8966-D453D22901B3}" srcOrd="1" destOrd="0" presId="urn:microsoft.com/office/officeart/2005/8/layout/cycle4#1"/>
    <dgm:cxn modelId="{1C037E9A-344F-BB47-8DD0-BB79CAEFB3F4}" type="presParOf" srcId="{AC726EFF-6488-C54E-8966-D453D22901B3}" destId="{12AC4973-694F-D04B-88DE-2B2F914570FD}" srcOrd="0" destOrd="0" presId="urn:microsoft.com/office/officeart/2005/8/layout/cycle4#1"/>
    <dgm:cxn modelId="{F4D3AA14-1331-CE43-9033-7EE96D3D42DD}" type="presParOf" srcId="{AC726EFF-6488-C54E-8966-D453D22901B3}" destId="{C14D9710-7C7B-5649-9A74-609C06BB603A}" srcOrd="1" destOrd="0" presId="urn:microsoft.com/office/officeart/2005/8/layout/cycle4#1"/>
    <dgm:cxn modelId="{381A64F6-4AE8-F845-8CB0-2FBBB838E08D}" type="presParOf" srcId="{AC726EFF-6488-C54E-8966-D453D22901B3}" destId="{1DAA8CF2-E1D3-1C49-8E6D-3A9AAAA0B0A2}" srcOrd="2" destOrd="0" presId="urn:microsoft.com/office/officeart/2005/8/layout/cycle4#1"/>
    <dgm:cxn modelId="{6A86B5B5-9B84-BE48-9D49-358BCE713862}" type="presParOf" srcId="{AC726EFF-6488-C54E-8966-D453D22901B3}" destId="{B0F5DCCC-6971-B74C-A64A-932B705BE237}" srcOrd="3" destOrd="0" presId="urn:microsoft.com/office/officeart/2005/8/layout/cycle4#1"/>
    <dgm:cxn modelId="{8C4D08AA-567F-7F47-B6AA-D8EF15B49C4C}" type="presParOf" srcId="{AC726EFF-6488-C54E-8966-D453D22901B3}" destId="{A2CEE9A0-4EB0-E444-B5D2-DB5C3E0ECF1D}" srcOrd="4" destOrd="0" presId="urn:microsoft.com/office/officeart/2005/8/layout/cycle4#1"/>
    <dgm:cxn modelId="{4C588467-A45E-5744-8215-2F80537F8391}" type="presParOf" srcId="{ACADA46E-EFAE-4443-8360-9F0750519C07}" destId="{7CBE0F1D-DA95-264B-A44E-3941F9A57D69}" srcOrd="2" destOrd="0" presId="urn:microsoft.com/office/officeart/2005/8/layout/cycle4#1"/>
    <dgm:cxn modelId="{44298F0C-AD38-EA48-98D4-D9F7E4B79DF0}" type="presParOf" srcId="{ACADA46E-EFAE-4443-8360-9F0750519C07}" destId="{A92F05B8-D458-2E47-A202-4385A768B3C7}" srcOrd="3" destOrd="0" presId="urn:microsoft.com/office/officeart/2005/8/layout/cycle4#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E4AA0-FA61-2E49-8F87-025745DAB1C8}" type="doc">
      <dgm:prSet loTypeId="urn:microsoft.com/office/officeart/2005/8/layout/gear1" loCatId="" qsTypeId="urn:microsoft.com/office/officeart/2005/8/quickstyle/simple4" qsCatId="simple" csTypeId="urn:microsoft.com/office/officeart/2005/8/colors/accent1_2" csCatId="accent1" phldr="1"/>
      <dgm:spPr/>
    </dgm:pt>
    <dgm:pt modelId="{05089881-C4BC-3149-84B8-4BCC7FF3E1F1}">
      <dgm:prSet phldrT="[Text]" custT="1"/>
      <dgm:spPr/>
      <dgm:t>
        <a:bodyPr/>
        <a:lstStyle/>
        <a:p>
          <a:r>
            <a:rPr lang="en-US" sz="1800" b="1" dirty="0" smtClean="0"/>
            <a:t>Need to ensure </a:t>
          </a:r>
        </a:p>
        <a:p>
          <a:r>
            <a:rPr lang="en-US" sz="1800" dirty="0" smtClean="0"/>
            <a:t>Value for Money</a:t>
          </a:r>
        </a:p>
        <a:p>
          <a:r>
            <a:rPr lang="en-US" sz="1800" dirty="0" smtClean="0"/>
            <a:t>Meets employability agenda</a:t>
          </a:r>
        </a:p>
        <a:p>
          <a:r>
            <a:rPr lang="en-US" sz="1800" dirty="0" smtClean="0"/>
            <a:t>Students have access to Information, Advice, Guidance</a:t>
          </a:r>
        </a:p>
        <a:p>
          <a:r>
            <a:rPr lang="en-US" sz="1800" dirty="0" smtClean="0"/>
            <a:t> </a:t>
          </a:r>
          <a:endParaRPr lang="en-US" sz="1800" dirty="0"/>
        </a:p>
      </dgm:t>
    </dgm:pt>
    <dgm:pt modelId="{A82B448A-A7C5-E84B-813C-ADA92F571763}" type="parTrans" cxnId="{5CBA8913-8509-7340-BCC8-F362DFF7678F}">
      <dgm:prSet/>
      <dgm:spPr/>
      <dgm:t>
        <a:bodyPr/>
        <a:lstStyle/>
        <a:p>
          <a:endParaRPr lang="en-US"/>
        </a:p>
      </dgm:t>
    </dgm:pt>
    <dgm:pt modelId="{9565C7FF-344C-9D4C-AA55-907A6296315D}" type="sibTrans" cxnId="{5CBA8913-8509-7340-BCC8-F362DFF7678F}">
      <dgm:prSet/>
      <dgm:spPr/>
      <dgm:t>
        <a:bodyPr/>
        <a:lstStyle/>
        <a:p>
          <a:endParaRPr lang="en-US"/>
        </a:p>
      </dgm:t>
    </dgm:pt>
    <dgm:pt modelId="{729E2DF3-71DC-FF4C-AB65-5BB032DD5C00}">
      <dgm:prSet phldrT="[Text]" custT="1"/>
      <dgm:spPr/>
      <dgm:t>
        <a:bodyPr/>
        <a:lstStyle/>
        <a:p>
          <a:r>
            <a:rPr lang="en-US" sz="1800" dirty="0" smtClean="0"/>
            <a:t>Increased Graduate contribution</a:t>
          </a:r>
          <a:endParaRPr lang="en-US" sz="1800" dirty="0"/>
        </a:p>
      </dgm:t>
    </dgm:pt>
    <dgm:pt modelId="{5FA8E052-48D5-EA4D-9DC3-E2AA3A06E7A9}" type="parTrans" cxnId="{E0482F6F-0F7C-0243-813A-2141C8D2EB83}">
      <dgm:prSet/>
      <dgm:spPr/>
      <dgm:t>
        <a:bodyPr/>
        <a:lstStyle/>
        <a:p>
          <a:endParaRPr lang="en-US"/>
        </a:p>
      </dgm:t>
    </dgm:pt>
    <dgm:pt modelId="{011874CD-4EA0-DF45-BCD9-AC7AF9681D7B}" type="sibTrans" cxnId="{E0482F6F-0F7C-0243-813A-2141C8D2EB83}">
      <dgm:prSet/>
      <dgm:spPr/>
      <dgm:t>
        <a:bodyPr/>
        <a:lstStyle/>
        <a:p>
          <a:endParaRPr lang="en-US"/>
        </a:p>
      </dgm:t>
    </dgm:pt>
    <dgm:pt modelId="{D1D9E34F-DCFE-1D40-91E4-0E82D0F38603}">
      <dgm:prSet phldrT="[Text]" custT="1"/>
      <dgm:spPr/>
      <dgm:t>
        <a:bodyPr/>
        <a:lstStyle/>
        <a:p>
          <a:r>
            <a:rPr lang="en-US" sz="1800" dirty="0" smtClean="0"/>
            <a:t>Likelihood of increase in complaints / dissatisfaction</a:t>
          </a:r>
          <a:endParaRPr lang="en-US" sz="1800" dirty="0"/>
        </a:p>
      </dgm:t>
    </dgm:pt>
    <dgm:pt modelId="{6CDC9687-EE6B-9541-BB04-50FF3AC76AD2}" type="parTrans" cxnId="{05F25243-E538-6F4E-804A-ECA76DA974E0}">
      <dgm:prSet/>
      <dgm:spPr/>
      <dgm:t>
        <a:bodyPr/>
        <a:lstStyle/>
        <a:p>
          <a:endParaRPr lang="en-US"/>
        </a:p>
      </dgm:t>
    </dgm:pt>
    <dgm:pt modelId="{34E3101F-7828-5E4E-9BF4-DBECFDA3FCB3}" type="sibTrans" cxnId="{05F25243-E538-6F4E-804A-ECA76DA974E0}">
      <dgm:prSet/>
      <dgm:spPr/>
      <dgm:t>
        <a:bodyPr/>
        <a:lstStyle/>
        <a:p>
          <a:endParaRPr lang="en-US"/>
        </a:p>
      </dgm:t>
    </dgm:pt>
    <dgm:pt modelId="{63F977DA-2D0F-5A45-ADC6-57B546E97949}" type="pres">
      <dgm:prSet presAssocID="{CACE4AA0-FA61-2E49-8F87-025745DAB1C8}" presName="composite" presStyleCnt="0">
        <dgm:presLayoutVars>
          <dgm:chMax val="3"/>
          <dgm:animLvl val="lvl"/>
          <dgm:resizeHandles val="exact"/>
        </dgm:presLayoutVars>
      </dgm:prSet>
      <dgm:spPr/>
    </dgm:pt>
    <dgm:pt modelId="{62180894-47AC-6346-A462-6F5C2966EFE9}" type="pres">
      <dgm:prSet presAssocID="{05089881-C4BC-3149-84B8-4BCC7FF3E1F1}" presName="gear1" presStyleLbl="node1" presStyleIdx="0" presStyleCnt="3">
        <dgm:presLayoutVars>
          <dgm:chMax val="1"/>
          <dgm:bulletEnabled val="1"/>
        </dgm:presLayoutVars>
      </dgm:prSet>
      <dgm:spPr/>
      <dgm:t>
        <a:bodyPr/>
        <a:lstStyle/>
        <a:p>
          <a:endParaRPr lang="en-US"/>
        </a:p>
      </dgm:t>
    </dgm:pt>
    <dgm:pt modelId="{86CA044D-CED4-244F-8D66-3D79C88867DD}" type="pres">
      <dgm:prSet presAssocID="{05089881-C4BC-3149-84B8-4BCC7FF3E1F1}" presName="gear1srcNode" presStyleLbl="node1" presStyleIdx="0" presStyleCnt="3"/>
      <dgm:spPr/>
      <dgm:t>
        <a:bodyPr/>
        <a:lstStyle/>
        <a:p>
          <a:endParaRPr lang="en-US"/>
        </a:p>
      </dgm:t>
    </dgm:pt>
    <dgm:pt modelId="{8B730B74-FBE4-0744-881E-BF2703655A72}" type="pres">
      <dgm:prSet presAssocID="{05089881-C4BC-3149-84B8-4BCC7FF3E1F1}" presName="gear1dstNode" presStyleLbl="node1" presStyleIdx="0" presStyleCnt="3"/>
      <dgm:spPr/>
      <dgm:t>
        <a:bodyPr/>
        <a:lstStyle/>
        <a:p>
          <a:endParaRPr lang="en-US"/>
        </a:p>
      </dgm:t>
    </dgm:pt>
    <dgm:pt modelId="{3514DD54-1A91-664D-8AF9-1417CC4DD469}" type="pres">
      <dgm:prSet presAssocID="{729E2DF3-71DC-FF4C-AB65-5BB032DD5C00}" presName="gear2" presStyleLbl="node1" presStyleIdx="1" presStyleCnt="3" custLinFactNeighborX="-5278" custLinFactNeighborY="35509">
        <dgm:presLayoutVars>
          <dgm:chMax val="1"/>
          <dgm:bulletEnabled val="1"/>
        </dgm:presLayoutVars>
      </dgm:prSet>
      <dgm:spPr/>
      <dgm:t>
        <a:bodyPr/>
        <a:lstStyle/>
        <a:p>
          <a:endParaRPr lang="en-US"/>
        </a:p>
      </dgm:t>
    </dgm:pt>
    <dgm:pt modelId="{4799A4BA-462B-F546-8C67-DBF572D3F769}" type="pres">
      <dgm:prSet presAssocID="{729E2DF3-71DC-FF4C-AB65-5BB032DD5C00}" presName="gear2srcNode" presStyleLbl="node1" presStyleIdx="1" presStyleCnt="3"/>
      <dgm:spPr/>
      <dgm:t>
        <a:bodyPr/>
        <a:lstStyle/>
        <a:p>
          <a:endParaRPr lang="en-US"/>
        </a:p>
      </dgm:t>
    </dgm:pt>
    <dgm:pt modelId="{7242611A-37A0-014B-B6CA-1DD913215AE7}" type="pres">
      <dgm:prSet presAssocID="{729E2DF3-71DC-FF4C-AB65-5BB032DD5C00}" presName="gear2dstNode" presStyleLbl="node1" presStyleIdx="1" presStyleCnt="3"/>
      <dgm:spPr/>
      <dgm:t>
        <a:bodyPr/>
        <a:lstStyle/>
        <a:p>
          <a:endParaRPr lang="en-US"/>
        </a:p>
      </dgm:t>
    </dgm:pt>
    <dgm:pt modelId="{67BBBE17-7576-6242-93F4-E852E6B3EC4A}" type="pres">
      <dgm:prSet presAssocID="{D1D9E34F-DCFE-1D40-91E4-0E82D0F38603}" presName="gear3" presStyleLbl="node1" presStyleIdx="2" presStyleCnt="3" custScaleX="112019" custScaleY="107889" custLinFactNeighborX="-34789" custLinFactNeighborY="11197"/>
      <dgm:spPr/>
      <dgm:t>
        <a:bodyPr/>
        <a:lstStyle/>
        <a:p>
          <a:endParaRPr lang="en-US"/>
        </a:p>
      </dgm:t>
    </dgm:pt>
    <dgm:pt modelId="{9F716F67-5A55-AC46-B852-512D667D4B9D}" type="pres">
      <dgm:prSet presAssocID="{D1D9E34F-DCFE-1D40-91E4-0E82D0F38603}" presName="gear3tx" presStyleLbl="node1" presStyleIdx="2" presStyleCnt="3">
        <dgm:presLayoutVars>
          <dgm:chMax val="1"/>
          <dgm:bulletEnabled val="1"/>
        </dgm:presLayoutVars>
      </dgm:prSet>
      <dgm:spPr/>
      <dgm:t>
        <a:bodyPr/>
        <a:lstStyle/>
        <a:p>
          <a:endParaRPr lang="en-US"/>
        </a:p>
      </dgm:t>
    </dgm:pt>
    <dgm:pt modelId="{89D6BCA4-98C1-7C4F-8B13-40BC6CAF8E36}" type="pres">
      <dgm:prSet presAssocID="{D1D9E34F-DCFE-1D40-91E4-0E82D0F38603}" presName="gear3srcNode" presStyleLbl="node1" presStyleIdx="2" presStyleCnt="3"/>
      <dgm:spPr/>
      <dgm:t>
        <a:bodyPr/>
        <a:lstStyle/>
        <a:p>
          <a:endParaRPr lang="en-US"/>
        </a:p>
      </dgm:t>
    </dgm:pt>
    <dgm:pt modelId="{704D6973-D50F-CE48-90F9-A5E57E45E67A}" type="pres">
      <dgm:prSet presAssocID="{D1D9E34F-DCFE-1D40-91E4-0E82D0F38603}" presName="gear3dstNode" presStyleLbl="node1" presStyleIdx="2" presStyleCnt="3"/>
      <dgm:spPr/>
      <dgm:t>
        <a:bodyPr/>
        <a:lstStyle/>
        <a:p>
          <a:endParaRPr lang="en-US"/>
        </a:p>
      </dgm:t>
    </dgm:pt>
    <dgm:pt modelId="{205DA85A-71AA-6045-8757-E3D5BC17564E}" type="pres">
      <dgm:prSet presAssocID="{9565C7FF-344C-9D4C-AA55-907A6296315D}" presName="connector1" presStyleLbl="sibTrans2D1" presStyleIdx="0" presStyleCnt="3" custLinFactNeighborX="703"/>
      <dgm:spPr/>
      <dgm:t>
        <a:bodyPr/>
        <a:lstStyle/>
        <a:p>
          <a:endParaRPr lang="en-US"/>
        </a:p>
      </dgm:t>
    </dgm:pt>
    <dgm:pt modelId="{DD973258-F7DE-684B-9BDE-3DD75EF7B65D}" type="pres">
      <dgm:prSet presAssocID="{011874CD-4EA0-DF45-BCD9-AC7AF9681D7B}" presName="connector2" presStyleLbl="sibTrans2D1" presStyleIdx="1" presStyleCnt="3" custLinFactNeighborX="-11257" custLinFactNeighborY="28264"/>
      <dgm:spPr/>
      <dgm:t>
        <a:bodyPr/>
        <a:lstStyle/>
        <a:p>
          <a:endParaRPr lang="en-US"/>
        </a:p>
      </dgm:t>
    </dgm:pt>
    <dgm:pt modelId="{E9F36752-4447-4746-B1DF-187489ABD1E7}" type="pres">
      <dgm:prSet presAssocID="{34E3101F-7828-5E4E-9BF4-DBECFDA3FCB3}" presName="connector3" presStyleLbl="sibTrans2D1" presStyleIdx="2" presStyleCnt="3" custLinFactNeighborX="-37239" custLinFactNeighborY="11238"/>
      <dgm:spPr/>
      <dgm:t>
        <a:bodyPr/>
        <a:lstStyle/>
        <a:p>
          <a:endParaRPr lang="en-US"/>
        </a:p>
      </dgm:t>
    </dgm:pt>
  </dgm:ptLst>
  <dgm:cxnLst>
    <dgm:cxn modelId="{BA07CF25-ACEE-0949-B9BD-13BAA890711C}" type="presOf" srcId="{D1D9E34F-DCFE-1D40-91E4-0E82D0F38603}" destId="{9F716F67-5A55-AC46-B852-512D667D4B9D}" srcOrd="1" destOrd="0" presId="urn:microsoft.com/office/officeart/2005/8/layout/gear1"/>
    <dgm:cxn modelId="{526C64D7-7FD5-094F-A34F-16C08CE7E93F}" type="presOf" srcId="{011874CD-4EA0-DF45-BCD9-AC7AF9681D7B}" destId="{DD973258-F7DE-684B-9BDE-3DD75EF7B65D}" srcOrd="0" destOrd="0" presId="urn:microsoft.com/office/officeart/2005/8/layout/gear1"/>
    <dgm:cxn modelId="{04E49436-F7AD-6A4B-9603-0C9A091CB13E}" type="presOf" srcId="{34E3101F-7828-5E4E-9BF4-DBECFDA3FCB3}" destId="{E9F36752-4447-4746-B1DF-187489ABD1E7}" srcOrd="0" destOrd="0" presId="urn:microsoft.com/office/officeart/2005/8/layout/gear1"/>
    <dgm:cxn modelId="{F016608A-4028-BA48-A516-DC3A0DD00ED1}" type="presOf" srcId="{05089881-C4BC-3149-84B8-4BCC7FF3E1F1}" destId="{8B730B74-FBE4-0744-881E-BF2703655A72}" srcOrd="2" destOrd="0" presId="urn:microsoft.com/office/officeart/2005/8/layout/gear1"/>
    <dgm:cxn modelId="{6BF10C43-17E9-B74A-B260-A4969E7662DE}" type="presOf" srcId="{729E2DF3-71DC-FF4C-AB65-5BB032DD5C00}" destId="{7242611A-37A0-014B-B6CA-1DD913215AE7}" srcOrd="2" destOrd="0" presId="urn:microsoft.com/office/officeart/2005/8/layout/gear1"/>
    <dgm:cxn modelId="{A8C3AD73-F669-724A-A7CE-CD4F879D91E2}" type="presOf" srcId="{05089881-C4BC-3149-84B8-4BCC7FF3E1F1}" destId="{62180894-47AC-6346-A462-6F5C2966EFE9}" srcOrd="0" destOrd="0" presId="urn:microsoft.com/office/officeart/2005/8/layout/gear1"/>
    <dgm:cxn modelId="{E0482F6F-0F7C-0243-813A-2141C8D2EB83}" srcId="{CACE4AA0-FA61-2E49-8F87-025745DAB1C8}" destId="{729E2DF3-71DC-FF4C-AB65-5BB032DD5C00}" srcOrd="1" destOrd="0" parTransId="{5FA8E052-48D5-EA4D-9DC3-E2AA3A06E7A9}" sibTransId="{011874CD-4EA0-DF45-BCD9-AC7AF9681D7B}"/>
    <dgm:cxn modelId="{9D0646FF-E59F-2247-9FD3-C569CE2B5FCB}" type="presOf" srcId="{D1D9E34F-DCFE-1D40-91E4-0E82D0F38603}" destId="{704D6973-D50F-CE48-90F9-A5E57E45E67A}" srcOrd="3" destOrd="0" presId="urn:microsoft.com/office/officeart/2005/8/layout/gear1"/>
    <dgm:cxn modelId="{66CA68DB-C466-614F-9E1B-683D7B402246}" type="presOf" srcId="{D1D9E34F-DCFE-1D40-91E4-0E82D0F38603}" destId="{67BBBE17-7576-6242-93F4-E852E6B3EC4A}" srcOrd="0" destOrd="0" presId="urn:microsoft.com/office/officeart/2005/8/layout/gear1"/>
    <dgm:cxn modelId="{5CBA8913-8509-7340-BCC8-F362DFF7678F}" srcId="{CACE4AA0-FA61-2E49-8F87-025745DAB1C8}" destId="{05089881-C4BC-3149-84B8-4BCC7FF3E1F1}" srcOrd="0" destOrd="0" parTransId="{A82B448A-A7C5-E84B-813C-ADA92F571763}" sibTransId="{9565C7FF-344C-9D4C-AA55-907A6296315D}"/>
    <dgm:cxn modelId="{CB9429DA-C8D5-9D47-90E3-A58F188745ED}" type="presOf" srcId="{729E2DF3-71DC-FF4C-AB65-5BB032DD5C00}" destId="{3514DD54-1A91-664D-8AF9-1417CC4DD469}" srcOrd="0" destOrd="0" presId="urn:microsoft.com/office/officeart/2005/8/layout/gear1"/>
    <dgm:cxn modelId="{AAB11493-591E-C14A-8878-3052F003E220}" type="presOf" srcId="{CACE4AA0-FA61-2E49-8F87-025745DAB1C8}" destId="{63F977DA-2D0F-5A45-ADC6-57B546E97949}" srcOrd="0" destOrd="0" presId="urn:microsoft.com/office/officeart/2005/8/layout/gear1"/>
    <dgm:cxn modelId="{CC733BF9-B9A3-9A4F-BAAF-795112F74EC2}" type="presOf" srcId="{D1D9E34F-DCFE-1D40-91E4-0E82D0F38603}" destId="{89D6BCA4-98C1-7C4F-8B13-40BC6CAF8E36}" srcOrd="2" destOrd="0" presId="urn:microsoft.com/office/officeart/2005/8/layout/gear1"/>
    <dgm:cxn modelId="{F4372B46-F177-A942-8A4A-315B564CDA60}" type="presOf" srcId="{729E2DF3-71DC-FF4C-AB65-5BB032DD5C00}" destId="{4799A4BA-462B-F546-8C67-DBF572D3F769}" srcOrd="1" destOrd="0" presId="urn:microsoft.com/office/officeart/2005/8/layout/gear1"/>
    <dgm:cxn modelId="{E3B8AC39-53C6-1143-B3A7-1BE47493ED98}" type="presOf" srcId="{05089881-C4BC-3149-84B8-4BCC7FF3E1F1}" destId="{86CA044D-CED4-244F-8D66-3D79C88867DD}" srcOrd="1" destOrd="0" presId="urn:microsoft.com/office/officeart/2005/8/layout/gear1"/>
    <dgm:cxn modelId="{D444DCE1-5862-B545-9C2B-459EFD7F8A34}" type="presOf" srcId="{9565C7FF-344C-9D4C-AA55-907A6296315D}" destId="{205DA85A-71AA-6045-8757-E3D5BC17564E}" srcOrd="0" destOrd="0" presId="urn:microsoft.com/office/officeart/2005/8/layout/gear1"/>
    <dgm:cxn modelId="{05F25243-E538-6F4E-804A-ECA76DA974E0}" srcId="{CACE4AA0-FA61-2E49-8F87-025745DAB1C8}" destId="{D1D9E34F-DCFE-1D40-91E4-0E82D0F38603}" srcOrd="2" destOrd="0" parTransId="{6CDC9687-EE6B-9541-BB04-50FF3AC76AD2}" sibTransId="{34E3101F-7828-5E4E-9BF4-DBECFDA3FCB3}"/>
    <dgm:cxn modelId="{8744B7AB-9EEA-B242-913A-566E3B2B182B}" type="presParOf" srcId="{63F977DA-2D0F-5A45-ADC6-57B546E97949}" destId="{62180894-47AC-6346-A462-6F5C2966EFE9}" srcOrd="0" destOrd="0" presId="urn:microsoft.com/office/officeart/2005/8/layout/gear1"/>
    <dgm:cxn modelId="{42198F43-7E10-1B47-9E09-CFDD674B4ED9}" type="presParOf" srcId="{63F977DA-2D0F-5A45-ADC6-57B546E97949}" destId="{86CA044D-CED4-244F-8D66-3D79C88867DD}" srcOrd="1" destOrd="0" presId="urn:microsoft.com/office/officeart/2005/8/layout/gear1"/>
    <dgm:cxn modelId="{BF26CEC2-8877-8A4B-92C5-A86B4767095E}" type="presParOf" srcId="{63F977DA-2D0F-5A45-ADC6-57B546E97949}" destId="{8B730B74-FBE4-0744-881E-BF2703655A72}" srcOrd="2" destOrd="0" presId="urn:microsoft.com/office/officeart/2005/8/layout/gear1"/>
    <dgm:cxn modelId="{075D395B-37CC-BC4B-9201-F90CB44ECC33}" type="presParOf" srcId="{63F977DA-2D0F-5A45-ADC6-57B546E97949}" destId="{3514DD54-1A91-664D-8AF9-1417CC4DD469}" srcOrd="3" destOrd="0" presId="urn:microsoft.com/office/officeart/2005/8/layout/gear1"/>
    <dgm:cxn modelId="{B0385ADE-18E7-BF4F-AC65-9808733A6AF3}" type="presParOf" srcId="{63F977DA-2D0F-5A45-ADC6-57B546E97949}" destId="{4799A4BA-462B-F546-8C67-DBF572D3F769}" srcOrd="4" destOrd="0" presId="urn:microsoft.com/office/officeart/2005/8/layout/gear1"/>
    <dgm:cxn modelId="{01DA0BD4-B287-C343-8CCB-EDDB5D01B16E}" type="presParOf" srcId="{63F977DA-2D0F-5A45-ADC6-57B546E97949}" destId="{7242611A-37A0-014B-B6CA-1DD913215AE7}" srcOrd="5" destOrd="0" presId="urn:microsoft.com/office/officeart/2005/8/layout/gear1"/>
    <dgm:cxn modelId="{E86B0295-CF97-B74E-8C4E-3BB5967B5469}" type="presParOf" srcId="{63F977DA-2D0F-5A45-ADC6-57B546E97949}" destId="{67BBBE17-7576-6242-93F4-E852E6B3EC4A}" srcOrd="6" destOrd="0" presId="urn:microsoft.com/office/officeart/2005/8/layout/gear1"/>
    <dgm:cxn modelId="{51110039-0392-6244-A013-10555BE16A50}" type="presParOf" srcId="{63F977DA-2D0F-5A45-ADC6-57B546E97949}" destId="{9F716F67-5A55-AC46-B852-512D667D4B9D}" srcOrd="7" destOrd="0" presId="urn:microsoft.com/office/officeart/2005/8/layout/gear1"/>
    <dgm:cxn modelId="{C6CA5D65-EFEE-5048-B06B-13CFC760975B}" type="presParOf" srcId="{63F977DA-2D0F-5A45-ADC6-57B546E97949}" destId="{89D6BCA4-98C1-7C4F-8B13-40BC6CAF8E36}" srcOrd="8" destOrd="0" presId="urn:microsoft.com/office/officeart/2005/8/layout/gear1"/>
    <dgm:cxn modelId="{C7DDDF4D-1546-7746-AE25-8EAAA7282DC0}" type="presParOf" srcId="{63F977DA-2D0F-5A45-ADC6-57B546E97949}" destId="{704D6973-D50F-CE48-90F9-A5E57E45E67A}" srcOrd="9" destOrd="0" presId="urn:microsoft.com/office/officeart/2005/8/layout/gear1"/>
    <dgm:cxn modelId="{E65A80E3-FAD3-B543-A0B0-80E88898F35E}" type="presParOf" srcId="{63F977DA-2D0F-5A45-ADC6-57B546E97949}" destId="{205DA85A-71AA-6045-8757-E3D5BC17564E}" srcOrd="10" destOrd="0" presId="urn:microsoft.com/office/officeart/2005/8/layout/gear1"/>
    <dgm:cxn modelId="{9C1847F4-1BC6-4E48-BB8E-8BF18ACC116C}" type="presParOf" srcId="{63F977DA-2D0F-5A45-ADC6-57B546E97949}" destId="{DD973258-F7DE-684B-9BDE-3DD75EF7B65D}" srcOrd="11" destOrd="0" presId="urn:microsoft.com/office/officeart/2005/8/layout/gear1"/>
    <dgm:cxn modelId="{BDF8AD44-6436-5C48-885A-3DF8E79F7174}" type="presParOf" srcId="{63F977DA-2D0F-5A45-ADC6-57B546E97949}" destId="{E9F36752-4447-4746-B1DF-187489ABD1E7}"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A1CF3E-6C3E-3446-80AF-1EDB267F4F0B}" type="doc">
      <dgm:prSet loTypeId="urn:microsoft.com/office/officeart/2005/8/layout/cycle4#2" loCatId="" qsTypeId="urn:microsoft.com/office/officeart/2005/8/quickstyle/simple4" qsCatId="simple" csTypeId="urn:microsoft.com/office/officeart/2005/8/colors/accent1_2" csCatId="accent1" phldr="1"/>
      <dgm:spPr/>
      <dgm:t>
        <a:bodyPr/>
        <a:lstStyle/>
        <a:p>
          <a:endParaRPr lang="en-US"/>
        </a:p>
      </dgm:t>
    </dgm:pt>
    <dgm:pt modelId="{5BB9D813-0B2C-DD41-AD10-B08178682D09}">
      <dgm:prSet phldrT="[Text]" custT="1"/>
      <dgm:spPr/>
      <dgm:t>
        <a:bodyPr/>
        <a:lstStyle/>
        <a:p>
          <a:r>
            <a:rPr lang="en-US" sz="2800" dirty="0" smtClean="0">
              <a:solidFill>
                <a:schemeClr val="bg1"/>
              </a:solidFill>
            </a:rPr>
            <a:t>Pressures on budgets</a:t>
          </a:r>
          <a:endParaRPr lang="en-US" sz="2800" dirty="0"/>
        </a:p>
      </dgm:t>
    </dgm:pt>
    <dgm:pt modelId="{64BA903A-F4D5-DF4F-BFA0-D08751D19198}" type="parTrans" cxnId="{83CF6BB2-F408-2847-9D14-DE6D934FF47D}">
      <dgm:prSet/>
      <dgm:spPr/>
      <dgm:t>
        <a:bodyPr/>
        <a:lstStyle/>
        <a:p>
          <a:endParaRPr lang="en-US"/>
        </a:p>
      </dgm:t>
    </dgm:pt>
    <dgm:pt modelId="{93494B2D-1A73-D04E-877E-06BF01EBCA6B}" type="sibTrans" cxnId="{83CF6BB2-F408-2847-9D14-DE6D934FF47D}">
      <dgm:prSet/>
      <dgm:spPr/>
      <dgm:t>
        <a:bodyPr/>
        <a:lstStyle/>
        <a:p>
          <a:endParaRPr lang="en-US"/>
        </a:p>
      </dgm:t>
    </dgm:pt>
    <dgm:pt modelId="{B1DD3F6E-D78D-0E41-AC95-E409EDBE9763}">
      <dgm:prSet phldrT="[Text]" custT="1"/>
      <dgm:spPr/>
      <dgm:t>
        <a:bodyPr/>
        <a:lstStyle/>
        <a:p>
          <a:r>
            <a:rPr lang="en-US" sz="2800" dirty="0" smtClean="0">
              <a:solidFill>
                <a:schemeClr val="bg1"/>
              </a:solidFill>
            </a:rPr>
            <a:t>Greater competition: International and commercial</a:t>
          </a:r>
          <a:endParaRPr lang="en-US" sz="2800" dirty="0"/>
        </a:p>
      </dgm:t>
    </dgm:pt>
    <dgm:pt modelId="{DF6E3184-61DA-6445-9B35-3066C5229712}" type="parTrans" cxnId="{3109B2F3-1CEC-D045-97B3-426FFDD075D4}">
      <dgm:prSet/>
      <dgm:spPr/>
      <dgm:t>
        <a:bodyPr/>
        <a:lstStyle/>
        <a:p>
          <a:endParaRPr lang="en-US"/>
        </a:p>
      </dgm:t>
    </dgm:pt>
    <dgm:pt modelId="{4878E5FB-3E22-9945-B8FF-C658467DA6D3}" type="sibTrans" cxnId="{3109B2F3-1CEC-D045-97B3-426FFDD075D4}">
      <dgm:prSet/>
      <dgm:spPr/>
      <dgm:t>
        <a:bodyPr/>
        <a:lstStyle/>
        <a:p>
          <a:endParaRPr lang="en-US"/>
        </a:p>
      </dgm:t>
    </dgm:pt>
    <dgm:pt modelId="{BC535B49-A886-9E48-BE77-08D7CEAF7D74}">
      <dgm:prSet phldrT="[Text]" custT="1"/>
      <dgm:spPr/>
      <dgm:t>
        <a:bodyPr/>
        <a:lstStyle/>
        <a:p>
          <a:r>
            <a:rPr lang="en-US" sz="2800" dirty="0" smtClean="0">
              <a:solidFill>
                <a:schemeClr val="bg1"/>
              </a:solidFill>
            </a:rPr>
            <a:t>Student Expectations</a:t>
          </a:r>
          <a:endParaRPr lang="en-US" sz="2800" dirty="0"/>
        </a:p>
      </dgm:t>
    </dgm:pt>
    <dgm:pt modelId="{1819E865-B81A-5440-8019-698E2512F5F7}" type="parTrans" cxnId="{ED5C96C4-9E7E-C44B-BA7C-7838EEE8D02B}">
      <dgm:prSet/>
      <dgm:spPr/>
      <dgm:t>
        <a:bodyPr/>
        <a:lstStyle/>
        <a:p>
          <a:endParaRPr lang="en-US"/>
        </a:p>
      </dgm:t>
    </dgm:pt>
    <dgm:pt modelId="{29B2398E-B083-BE4B-A258-884ABE0FDCDD}" type="sibTrans" cxnId="{ED5C96C4-9E7E-C44B-BA7C-7838EEE8D02B}">
      <dgm:prSet/>
      <dgm:spPr/>
      <dgm:t>
        <a:bodyPr/>
        <a:lstStyle/>
        <a:p>
          <a:endParaRPr lang="en-US"/>
        </a:p>
      </dgm:t>
    </dgm:pt>
    <dgm:pt modelId="{2C3F443D-6018-884D-9B98-B651D8235814}">
      <dgm:prSet phldrT="[Text]" custT="1"/>
      <dgm:spPr/>
      <dgm:t>
        <a:bodyPr/>
        <a:lstStyle/>
        <a:p>
          <a:r>
            <a:rPr lang="en-US" sz="2600" dirty="0" smtClean="0">
              <a:solidFill>
                <a:schemeClr val="bg1"/>
              </a:solidFill>
            </a:rPr>
            <a:t>Contestability</a:t>
          </a:r>
          <a:endParaRPr lang="en-US" sz="2600" dirty="0"/>
        </a:p>
      </dgm:t>
    </dgm:pt>
    <dgm:pt modelId="{C40F19CF-75A3-C445-ABDB-4372E23BB47D}" type="parTrans" cxnId="{AFA95654-6870-BA43-A5BD-2DEA76AEF2BD}">
      <dgm:prSet/>
      <dgm:spPr/>
      <dgm:t>
        <a:bodyPr/>
        <a:lstStyle/>
        <a:p>
          <a:endParaRPr lang="en-US"/>
        </a:p>
      </dgm:t>
    </dgm:pt>
    <dgm:pt modelId="{5DBA39B3-F265-3143-B4D0-3B4522699925}" type="sibTrans" cxnId="{AFA95654-6870-BA43-A5BD-2DEA76AEF2BD}">
      <dgm:prSet/>
      <dgm:spPr/>
      <dgm:t>
        <a:bodyPr/>
        <a:lstStyle/>
        <a:p>
          <a:endParaRPr lang="en-US"/>
        </a:p>
      </dgm:t>
    </dgm:pt>
    <dgm:pt modelId="{ACADA46E-EFAE-4443-8360-9F0750519C07}" type="pres">
      <dgm:prSet presAssocID="{05A1CF3E-6C3E-3446-80AF-1EDB267F4F0B}" presName="cycleMatrixDiagram" presStyleCnt="0">
        <dgm:presLayoutVars>
          <dgm:chMax val="1"/>
          <dgm:dir/>
          <dgm:animLvl val="lvl"/>
          <dgm:resizeHandles val="exact"/>
        </dgm:presLayoutVars>
      </dgm:prSet>
      <dgm:spPr/>
      <dgm:t>
        <a:bodyPr/>
        <a:lstStyle/>
        <a:p>
          <a:endParaRPr lang="en-US"/>
        </a:p>
      </dgm:t>
    </dgm:pt>
    <dgm:pt modelId="{3D0C7113-8134-664F-B824-5F6B86BDAE7D}" type="pres">
      <dgm:prSet presAssocID="{05A1CF3E-6C3E-3446-80AF-1EDB267F4F0B}" presName="children" presStyleCnt="0"/>
      <dgm:spPr/>
    </dgm:pt>
    <dgm:pt modelId="{636D1B22-0588-C54C-BCAF-416B1AAE43CF}" type="pres">
      <dgm:prSet presAssocID="{05A1CF3E-6C3E-3446-80AF-1EDB267F4F0B}" presName="childPlaceholder" presStyleCnt="0"/>
      <dgm:spPr/>
    </dgm:pt>
    <dgm:pt modelId="{AC726EFF-6488-C54E-8966-D453D22901B3}" type="pres">
      <dgm:prSet presAssocID="{05A1CF3E-6C3E-3446-80AF-1EDB267F4F0B}" presName="circle" presStyleCnt="0"/>
      <dgm:spPr/>
    </dgm:pt>
    <dgm:pt modelId="{12AC4973-694F-D04B-88DE-2B2F914570FD}" type="pres">
      <dgm:prSet presAssocID="{05A1CF3E-6C3E-3446-80AF-1EDB267F4F0B}" presName="quadrant1" presStyleLbl="node1" presStyleIdx="0" presStyleCnt="4">
        <dgm:presLayoutVars>
          <dgm:chMax val="1"/>
          <dgm:bulletEnabled val="1"/>
        </dgm:presLayoutVars>
      </dgm:prSet>
      <dgm:spPr/>
      <dgm:t>
        <a:bodyPr/>
        <a:lstStyle/>
        <a:p>
          <a:endParaRPr lang="en-US"/>
        </a:p>
      </dgm:t>
    </dgm:pt>
    <dgm:pt modelId="{C14D9710-7C7B-5649-9A74-609C06BB603A}" type="pres">
      <dgm:prSet presAssocID="{05A1CF3E-6C3E-3446-80AF-1EDB267F4F0B}" presName="quadrant2" presStyleLbl="node1" presStyleIdx="1" presStyleCnt="4">
        <dgm:presLayoutVars>
          <dgm:chMax val="1"/>
          <dgm:bulletEnabled val="1"/>
        </dgm:presLayoutVars>
      </dgm:prSet>
      <dgm:spPr/>
      <dgm:t>
        <a:bodyPr/>
        <a:lstStyle/>
        <a:p>
          <a:endParaRPr lang="en-US"/>
        </a:p>
      </dgm:t>
    </dgm:pt>
    <dgm:pt modelId="{1DAA8CF2-E1D3-1C49-8E6D-3A9AAAA0B0A2}" type="pres">
      <dgm:prSet presAssocID="{05A1CF3E-6C3E-3446-80AF-1EDB267F4F0B}" presName="quadrant3" presStyleLbl="node1" presStyleIdx="2" presStyleCnt="4" custLinFactNeighborX="376" custLinFactNeighborY="-376">
        <dgm:presLayoutVars>
          <dgm:chMax val="1"/>
          <dgm:bulletEnabled val="1"/>
        </dgm:presLayoutVars>
      </dgm:prSet>
      <dgm:spPr/>
      <dgm:t>
        <a:bodyPr/>
        <a:lstStyle/>
        <a:p>
          <a:endParaRPr lang="en-US"/>
        </a:p>
      </dgm:t>
    </dgm:pt>
    <dgm:pt modelId="{B0F5DCCC-6971-B74C-A64A-932B705BE237}" type="pres">
      <dgm:prSet presAssocID="{05A1CF3E-6C3E-3446-80AF-1EDB267F4F0B}" presName="quadrant4" presStyleLbl="node1" presStyleIdx="3" presStyleCnt="4">
        <dgm:presLayoutVars>
          <dgm:chMax val="1"/>
          <dgm:bulletEnabled val="1"/>
        </dgm:presLayoutVars>
      </dgm:prSet>
      <dgm:spPr/>
      <dgm:t>
        <a:bodyPr/>
        <a:lstStyle/>
        <a:p>
          <a:endParaRPr lang="en-US"/>
        </a:p>
      </dgm:t>
    </dgm:pt>
    <dgm:pt modelId="{A2CEE9A0-4EB0-E444-B5D2-DB5C3E0ECF1D}" type="pres">
      <dgm:prSet presAssocID="{05A1CF3E-6C3E-3446-80AF-1EDB267F4F0B}" presName="quadrantPlaceholder" presStyleCnt="0"/>
      <dgm:spPr/>
    </dgm:pt>
    <dgm:pt modelId="{7CBE0F1D-DA95-264B-A44E-3941F9A57D69}" type="pres">
      <dgm:prSet presAssocID="{05A1CF3E-6C3E-3446-80AF-1EDB267F4F0B}" presName="center1" presStyleLbl="fgShp" presStyleIdx="0" presStyleCnt="2" custLinFactNeighborX="-1089" custLinFactNeighborY="5009"/>
      <dgm:spPr/>
    </dgm:pt>
    <dgm:pt modelId="{A92F05B8-D458-2E47-A202-4385A768B3C7}" type="pres">
      <dgm:prSet presAssocID="{05A1CF3E-6C3E-3446-80AF-1EDB267F4F0B}" presName="center2" presStyleLbl="fgShp" presStyleIdx="1" presStyleCnt="2" custLinFactNeighborY="-7513"/>
      <dgm:spPr/>
    </dgm:pt>
  </dgm:ptLst>
  <dgm:cxnLst>
    <dgm:cxn modelId="{86572DFF-278A-FF4D-9531-198F7102DC6E}" type="presOf" srcId="{BC535B49-A886-9E48-BE77-08D7CEAF7D74}" destId="{1DAA8CF2-E1D3-1C49-8E6D-3A9AAAA0B0A2}" srcOrd="0" destOrd="0" presId="urn:microsoft.com/office/officeart/2005/8/layout/cycle4#2"/>
    <dgm:cxn modelId="{ED5C96C4-9E7E-C44B-BA7C-7838EEE8D02B}" srcId="{05A1CF3E-6C3E-3446-80AF-1EDB267F4F0B}" destId="{BC535B49-A886-9E48-BE77-08D7CEAF7D74}" srcOrd="2" destOrd="0" parTransId="{1819E865-B81A-5440-8019-698E2512F5F7}" sibTransId="{29B2398E-B083-BE4B-A258-884ABE0FDCDD}"/>
    <dgm:cxn modelId="{4543DA57-DFF9-6F40-A96D-02A16711DB36}" type="presOf" srcId="{B1DD3F6E-D78D-0E41-AC95-E409EDBE9763}" destId="{C14D9710-7C7B-5649-9A74-609C06BB603A}" srcOrd="0" destOrd="0" presId="urn:microsoft.com/office/officeart/2005/8/layout/cycle4#2"/>
    <dgm:cxn modelId="{48B39FD2-B521-2840-85DB-0339B5ECFBF8}" type="presOf" srcId="{2C3F443D-6018-884D-9B98-B651D8235814}" destId="{B0F5DCCC-6971-B74C-A64A-932B705BE237}" srcOrd="0" destOrd="0" presId="urn:microsoft.com/office/officeart/2005/8/layout/cycle4#2"/>
    <dgm:cxn modelId="{AFA95654-6870-BA43-A5BD-2DEA76AEF2BD}" srcId="{05A1CF3E-6C3E-3446-80AF-1EDB267F4F0B}" destId="{2C3F443D-6018-884D-9B98-B651D8235814}" srcOrd="3" destOrd="0" parTransId="{C40F19CF-75A3-C445-ABDB-4372E23BB47D}" sibTransId="{5DBA39B3-F265-3143-B4D0-3B4522699925}"/>
    <dgm:cxn modelId="{83CF6BB2-F408-2847-9D14-DE6D934FF47D}" srcId="{05A1CF3E-6C3E-3446-80AF-1EDB267F4F0B}" destId="{5BB9D813-0B2C-DD41-AD10-B08178682D09}" srcOrd="0" destOrd="0" parTransId="{64BA903A-F4D5-DF4F-BFA0-D08751D19198}" sibTransId="{93494B2D-1A73-D04E-877E-06BF01EBCA6B}"/>
    <dgm:cxn modelId="{CC2A359C-FCDF-2544-A149-AB20EE6F0411}" type="presOf" srcId="{05A1CF3E-6C3E-3446-80AF-1EDB267F4F0B}" destId="{ACADA46E-EFAE-4443-8360-9F0750519C07}" srcOrd="0" destOrd="0" presId="urn:microsoft.com/office/officeart/2005/8/layout/cycle4#2"/>
    <dgm:cxn modelId="{35B57BAE-0151-FA4A-B02F-7DA6A3F0E420}" type="presOf" srcId="{5BB9D813-0B2C-DD41-AD10-B08178682D09}" destId="{12AC4973-694F-D04B-88DE-2B2F914570FD}" srcOrd="0" destOrd="0" presId="urn:microsoft.com/office/officeart/2005/8/layout/cycle4#2"/>
    <dgm:cxn modelId="{3109B2F3-1CEC-D045-97B3-426FFDD075D4}" srcId="{05A1CF3E-6C3E-3446-80AF-1EDB267F4F0B}" destId="{B1DD3F6E-D78D-0E41-AC95-E409EDBE9763}" srcOrd="1" destOrd="0" parTransId="{DF6E3184-61DA-6445-9B35-3066C5229712}" sibTransId="{4878E5FB-3E22-9945-B8FF-C658467DA6D3}"/>
    <dgm:cxn modelId="{53AD06E9-8DC4-4740-8900-2F0E4750AC06}" type="presParOf" srcId="{ACADA46E-EFAE-4443-8360-9F0750519C07}" destId="{3D0C7113-8134-664F-B824-5F6B86BDAE7D}" srcOrd="0" destOrd="0" presId="urn:microsoft.com/office/officeart/2005/8/layout/cycle4#2"/>
    <dgm:cxn modelId="{6BF28036-451C-C74F-9FC7-8BB86B575A0F}" type="presParOf" srcId="{3D0C7113-8134-664F-B824-5F6B86BDAE7D}" destId="{636D1B22-0588-C54C-BCAF-416B1AAE43CF}" srcOrd="0" destOrd="0" presId="urn:microsoft.com/office/officeart/2005/8/layout/cycle4#2"/>
    <dgm:cxn modelId="{6F015B4A-9654-5E46-8F47-24E71FCDD03C}" type="presParOf" srcId="{ACADA46E-EFAE-4443-8360-9F0750519C07}" destId="{AC726EFF-6488-C54E-8966-D453D22901B3}" srcOrd="1" destOrd="0" presId="urn:microsoft.com/office/officeart/2005/8/layout/cycle4#2"/>
    <dgm:cxn modelId="{695AECC4-3838-9343-86A4-FCA44B1A4166}" type="presParOf" srcId="{AC726EFF-6488-C54E-8966-D453D22901B3}" destId="{12AC4973-694F-D04B-88DE-2B2F914570FD}" srcOrd="0" destOrd="0" presId="urn:microsoft.com/office/officeart/2005/8/layout/cycle4#2"/>
    <dgm:cxn modelId="{56BD42A5-2C2E-EA4C-B89A-BC9701755B9C}" type="presParOf" srcId="{AC726EFF-6488-C54E-8966-D453D22901B3}" destId="{C14D9710-7C7B-5649-9A74-609C06BB603A}" srcOrd="1" destOrd="0" presId="urn:microsoft.com/office/officeart/2005/8/layout/cycle4#2"/>
    <dgm:cxn modelId="{8032FAA3-B1E1-924B-BE53-83108DDCEC20}" type="presParOf" srcId="{AC726EFF-6488-C54E-8966-D453D22901B3}" destId="{1DAA8CF2-E1D3-1C49-8E6D-3A9AAAA0B0A2}" srcOrd="2" destOrd="0" presId="urn:microsoft.com/office/officeart/2005/8/layout/cycle4#2"/>
    <dgm:cxn modelId="{02C6C1F8-1789-974E-AD0D-C918C19D3365}" type="presParOf" srcId="{AC726EFF-6488-C54E-8966-D453D22901B3}" destId="{B0F5DCCC-6971-B74C-A64A-932B705BE237}" srcOrd="3" destOrd="0" presId="urn:microsoft.com/office/officeart/2005/8/layout/cycle4#2"/>
    <dgm:cxn modelId="{0B1FAD89-FA56-8D49-A8C7-00441CE9E800}" type="presParOf" srcId="{AC726EFF-6488-C54E-8966-D453D22901B3}" destId="{A2CEE9A0-4EB0-E444-B5D2-DB5C3E0ECF1D}" srcOrd="4" destOrd="0" presId="urn:microsoft.com/office/officeart/2005/8/layout/cycle4#2"/>
    <dgm:cxn modelId="{2DC1DECA-8437-5E41-B2B5-65AEF392C90E}" type="presParOf" srcId="{ACADA46E-EFAE-4443-8360-9F0750519C07}" destId="{7CBE0F1D-DA95-264B-A44E-3941F9A57D69}" srcOrd="2" destOrd="0" presId="urn:microsoft.com/office/officeart/2005/8/layout/cycle4#2"/>
    <dgm:cxn modelId="{81E14C3B-075C-CC4E-BCBF-30B989D95423}" type="presParOf" srcId="{ACADA46E-EFAE-4443-8360-9F0750519C07}" destId="{A92F05B8-D458-2E47-A202-4385A768B3C7}" srcOrd="3" destOrd="0" presId="urn:microsoft.com/office/officeart/2005/8/layout/cycle4#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FFB119-44DC-5046-96F6-3B30E7E1D3EE}"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EC00F57A-069A-AA46-A41D-729F737366FC}">
      <dgm:prSet phldrT="[Text]" custT="1"/>
      <dgm:spPr/>
      <dgm:t>
        <a:bodyPr/>
        <a:lstStyle/>
        <a:p>
          <a:r>
            <a:rPr lang="en-US" sz="2200" b="1" dirty="0" smtClean="0"/>
            <a:t>Addressing the challenges</a:t>
          </a:r>
          <a:endParaRPr lang="en-US" sz="2200" b="1" dirty="0"/>
        </a:p>
      </dgm:t>
    </dgm:pt>
    <dgm:pt modelId="{4718691E-D32E-F048-B00D-FEA91A5612D9}" type="parTrans" cxnId="{42046E9D-B33E-9843-B475-56E739B6D663}">
      <dgm:prSet/>
      <dgm:spPr/>
      <dgm:t>
        <a:bodyPr/>
        <a:lstStyle/>
        <a:p>
          <a:endParaRPr lang="en-US" sz="2000"/>
        </a:p>
      </dgm:t>
    </dgm:pt>
    <dgm:pt modelId="{B3F52546-05DD-ED49-B9EE-CFCD57008EFF}" type="sibTrans" cxnId="{42046E9D-B33E-9843-B475-56E739B6D663}">
      <dgm:prSet/>
      <dgm:spPr/>
      <dgm:t>
        <a:bodyPr/>
        <a:lstStyle/>
        <a:p>
          <a:endParaRPr lang="en-US" sz="2000"/>
        </a:p>
      </dgm:t>
    </dgm:pt>
    <dgm:pt modelId="{C2B528CD-21F3-374C-B3DB-E86C04A501B5}">
      <dgm:prSet phldrT="[Text]" custT="1"/>
      <dgm:spPr/>
      <dgm:t>
        <a:bodyPr/>
        <a:lstStyle/>
        <a:p>
          <a:pPr>
            <a:lnSpc>
              <a:spcPct val="100000"/>
            </a:lnSpc>
          </a:pPr>
          <a:r>
            <a:rPr lang="en-US" sz="2000" dirty="0" smtClean="0"/>
            <a:t>Shared Services/ Cloud/ Commercial Providers</a:t>
          </a:r>
          <a:endParaRPr lang="en-US" sz="2000" dirty="0"/>
        </a:p>
      </dgm:t>
    </dgm:pt>
    <dgm:pt modelId="{AF3B3A7A-5A5F-A843-8DDB-C8ADF30DD8DE}" type="parTrans" cxnId="{DCA192D1-2F70-9241-AFB5-D5C90E6DB9F5}">
      <dgm:prSet custT="1"/>
      <dgm:spPr/>
      <dgm:t>
        <a:bodyPr/>
        <a:lstStyle/>
        <a:p>
          <a:endParaRPr lang="en-US" sz="2000" dirty="0"/>
        </a:p>
      </dgm:t>
    </dgm:pt>
    <dgm:pt modelId="{40BAEC53-A406-5D45-A44F-3EC77850668C}" type="sibTrans" cxnId="{DCA192D1-2F70-9241-AFB5-D5C90E6DB9F5}">
      <dgm:prSet/>
      <dgm:spPr/>
      <dgm:t>
        <a:bodyPr/>
        <a:lstStyle/>
        <a:p>
          <a:endParaRPr lang="en-US" sz="2000"/>
        </a:p>
      </dgm:t>
    </dgm:pt>
    <dgm:pt modelId="{4D2CB6F9-3F3B-354D-9E2C-88F3220CB3F1}">
      <dgm:prSet phldrT="[Text]" custT="1"/>
      <dgm:spPr/>
      <dgm:t>
        <a:bodyPr/>
        <a:lstStyle/>
        <a:p>
          <a:r>
            <a:rPr lang="en-US" sz="2000" dirty="0" smtClean="0"/>
            <a:t>Responding to user needs</a:t>
          </a:r>
          <a:endParaRPr lang="en-US" sz="2000" dirty="0"/>
        </a:p>
      </dgm:t>
    </dgm:pt>
    <dgm:pt modelId="{A9EE3A40-565B-7943-AD72-A14AC4904606}" type="parTrans" cxnId="{B3E29E7E-16BB-3046-80B4-593DD2EC5B2C}">
      <dgm:prSet custT="1"/>
      <dgm:spPr/>
      <dgm:t>
        <a:bodyPr/>
        <a:lstStyle/>
        <a:p>
          <a:endParaRPr lang="en-US" sz="2000" dirty="0"/>
        </a:p>
      </dgm:t>
    </dgm:pt>
    <dgm:pt modelId="{A31E6602-D57B-0848-92EB-7A1D1FD2D0CF}" type="sibTrans" cxnId="{B3E29E7E-16BB-3046-80B4-593DD2EC5B2C}">
      <dgm:prSet/>
      <dgm:spPr/>
      <dgm:t>
        <a:bodyPr/>
        <a:lstStyle/>
        <a:p>
          <a:endParaRPr lang="en-US" sz="2000"/>
        </a:p>
      </dgm:t>
    </dgm:pt>
    <dgm:pt modelId="{12DECE71-A310-454C-A612-6E0B0035CD95}">
      <dgm:prSet phldrT="[Text]" custT="1"/>
      <dgm:spPr/>
      <dgm:t>
        <a:bodyPr/>
        <a:lstStyle/>
        <a:p>
          <a:r>
            <a:rPr lang="en-US" sz="2000" dirty="0" smtClean="0"/>
            <a:t>The Digital Organisation</a:t>
          </a:r>
          <a:endParaRPr lang="en-US" sz="2000" dirty="0"/>
        </a:p>
      </dgm:t>
    </dgm:pt>
    <dgm:pt modelId="{49C97379-5EA3-8240-A982-6E32A92BF469}" type="parTrans" cxnId="{DA9A3D60-B09D-D34B-B7FD-D5E776875EA6}">
      <dgm:prSet custT="1"/>
      <dgm:spPr/>
      <dgm:t>
        <a:bodyPr/>
        <a:lstStyle/>
        <a:p>
          <a:endParaRPr lang="en-US" sz="2000" dirty="0"/>
        </a:p>
      </dgm:t>
    </dgm:pt>
    <dgm:pt modelId="{FAF667C3-34B8-E44F-9539-E4D730561AEB}" type="sibTrans" cxnId="{DA9A3D60-B09D-D34B-B7FD-D5E776875EA6}">
      <dgm:prSet/>
      <dgm:spPr/>
      <dgm:t>
        <a:bodyPr/>
        <a:lstStyle/>
        <a:p>
          <a:endParaRPr lang="en-US" sz="2000"/>
        </a:p>
      </dgm:t>
    </dgm:pt>
    <dgm:pt modelId="{B810CAAA-3960-D04A-A136-AA9B843F590E}">
      <dgm:prSet phldrT="[Text]" custT="1"/>
      <dgm:spPr/>
      <dgm:t>
        <a:bodyPr/>
        <a:lstStyle/>
        <a:p>
          <a:r>
            <a:rPr lang="en-US" sz="2000" dirty="0" smtClean="0"/>
            <a:t>Meeting Expectations</a:t>
          </a:r>
          <a:endParaRPr lang="en-US" sz="2000" dirty="0"/>
        </a:p>
      </dgm:t>
    </dgm:pt>
    <dgm:pt modelId="{AFF0FE2C-CF1B-F242-8BB6-92F1045A6C87}" type="parTrans" cxnId="{6FB0DC15-C0B3-1945-9027-F87BEBEE6233}">
      <dgm:prSet custT="1"/>
      <dgm:spPr/>
      <dgm:t>
        <a:bodyPr/>
        <a:lstStyle/>
        <a:p>
          <a:endParaRPr lang="en-US" sz="2000" dirty="0"/>
        </a:p>
      </dgm:t>
    </dgm:pt>
    <dgm:pt modelId="{921FAA18-FD73-554B-84F9-1EF55FED2EBC}" type="sibTrans" cxnId="{6FB0DC15-C0B3-1945-9027-F87BEBEE6233}">
      <dgm:prSet/>
      <dgm:spPr/>
      <dgm:t>
        <a:bodyPr/>
        <a:lstStyle/>
        <a:p>
          <a:endParaRPr lang="en-US" sz="2000"/>
        </a:p>
      </dgm:t>
    </dgm:pt>
    <dgm:pt modelId="{22D31015-1963-D74B-87DC-9607E836F773}" type="pres">
      <dgm:prSet presAssocID="{CDFFB119-44DC-5046-96F6-3B30E7E1D3EE}" presName="Name0" presStyleCnt="0">
        <dgm:presLayoutVars>
          <dgm:chMax val="1"/>
          <dgm:dir/>
          <dgm:animLvl val="ctr"/>
          <dgm:resizeHandles val="exact"/>
        </dgm:presLayoutVars>
      </dgm:prSet>
      <dgm:spPr/>
      <dgm:t>
        <a:bodyPr/>
        <a:lstStyle/>
        <a:p>
          <a:endParaRPr lang="en-US"/>
        </a:p>
      </dgm:t>
    </dgm:pt>
    <dgm:pt modelId="{E2E308B5-D49E-F64A-8AC0-43453DD72D79}" type="pres">
      <dgm:prSet presAssocID="{EC00F57A-069A-AA46-A41D-729F737366FC}" presName="centerShape" presStyleLbl="node0" presStyleIdx="0" presStyleCnt="1" custScaleX="126153" custScaleY="122005"/>
      <dgm:spPr/>
      <dgm:t>
        <a:bodyPr/>
        <a:lstStyle/>
        <a:p>
          <a:endParaRPr lang="en-US"/>
        </a:p>
      </dgm:t>
    </dgm:pt>
    <dgm:pt modelId="{2E7184F1-2C31-564D-96EB-90FCC0AC2FF9}" type="pres">
      <dgm:prSet presAssocID="{AF3B3A7A-5A5F-A843-8DDB-C8ADF30DD8DE}" presName="parTrans" presStyleLbl="sibTrans2D1" presStyleIdx="0" presStyleCnt="4"/>
      <dgm:spPr/>
      <dgm:t>
        <a:bodyPr/>
        <a:lstStyle/>
        <a:p>
          <a:endParaRPr lang="en-US"/>
        </a:p>
      </dgm:t>
    </dgm:pt>
    <dgm:pt modelId="{9C541A80-3475-1349-B1FE-334AD7B644DC}" type="pres">
      <dgm:prSet presAssocID="{AF3B3A7A-5A5F-A843-8DDB-C8ADF30DD8DE}" presName="connectorText" presStyleLbl="sibTrans2D1" presStyleIdx="0" presStyleCnt="4"/>
      <dgm:spPr/>
      <dgm:t>
        <a:bodyPr/>
        <a:lstStyle/>
        <a:p>
          <a:endParaRPr lang="en-US"/>
        </a:p>
      </dgm:t>
    </dgm:pt>
    <dgm:pt modelId="{2396B45B-D6D2-E04F-96D0-9280B1992B10}" type="pres">
      <dgm:prSet presAssocID="{C2B528CD-21F3-374C-B3DB-E86C04A501B5}" presName="node" presStyleLbl="node1" presStyleIdx="0" presStyleCnt="4" custScaleX="123343" custScaleY="120356">
        <dgm:presLayoutVars>
          <dgm:bulletEnabled val="1"/>
        </dgm:presLayoutVars>
      </dgm:prSet>
      <dgm:spPr/>
      <dgm:t>
        <a:bodyPr/>
        <a:lstStyle/>
        <a:p>
          <a:endParaRPr lang="en-US"/>
        </a:p>
      </dgm:t>
    </dgm:pt>
    <dgm:pt modelId="{2BE0C481-846A-604B-B807-A06980D4584F}" type="pres">
      <dgm:prSet presAssocID="{A9EE3A40-565B-7943-AD72-A14AC4904606}" presName="parTrans" presStyleLbl="sibTrans2D1" presStyleIdx="1" presStyleCnt="4"/>
      <dgm:spPr/>
      <dgm:t>
        <a:bodyPr/>
        <a:lstStyle/>
        <a:p>
          <a:endParaRPr lang="en-US"/>
        </a:p>
      </dgm:t>
    </dgm:pt>
    <dgm:pt modelId="{63DCDECB-A00C-DC4C-BCBD-4FA04F4110CA}" type="pres">
      <dgm:prSet presAssocID="{A9EE3A40-565B-7943-AD72-A14AC4904606}" presName="connectorText" presStyleLbl="sibTrans2D1" presStyleIdx="1" presStyleCnt="4"/>
      <dgm:spPr/>
      <dgm:t>
        <a:bodyPr/>
        <a:lstStyle/>
        <a:p>
          <a:endParaRPr lang="en-US"/>
        </a:p>
      </dgm:t>
    </dgm:pt>
    <dgm:pt modelId="{7A84363A-41B3-274B-8785-E6E7A75CE12E}" type="pres">
      <dgm:prSet presAssocID="{4D2CB6F9-3F3B-354D-9E2C-88F3220CB3F1}" presName="node" presStyleLbl="node1" presStyleIdx="1" presStyleCnt="4" custScaleX="119697" custScaleY="120116">
        <dgm:presLayoutVars>
          <dgm:bulletEnabled val="1"/>
        </dgm:presLayoutVars>
      </dgm:prSet>
      <dgm:spPr/>
      <dgm:t>
        <a:bodyPr/>
        <a:lstStyle/>
        <a:p>
          <a:endParaRPr lang="en-US"/>
        </a:p>
      </dgm:t>
    </dgm:pt>
    <dgm:pt modelId="{6ACF6B0F-6705-014B-911A-B0A7751EA871}" type="pres">
      <dgm:prSet presAssocID="{49C97379-5EA3-8240-A982-6E32A92BF469}" presName="parTrans" presStyleLbl="sibTrans2D1" presStyleIdx="2" presStyleCnt="4"/>
      <dgm:spPr/>
      <dgm:t>
        <a:bodyPr/>
        <a:lstStyle/>
        <a:p>
          <a:endParaRPr lang="en-US"/>
        </a:p>
      </dgm:t>
    </dgm:pt>
    <dgm:pt modelId="{3A29245E-E329-B84A-A10B-4234A3367256}" type="pres">
      <dgm:prSet presAssocID="{49C97379-5EA3-8240-A982-6E32A92BF469}" presName="connectorText" presStyleLbl="sibTrans2D1" presStyleIdx="2" presStyleCnt="4"/>
      <dgm:spPr/>
      <dgm:t>
        <a:bodyPr/>
        <a:lstStyle/>
        <a:p>
          <a:endParaRPr lang="en-US"/>
        </a:p>
      </dgm:t>
    </dgm:pt>
    <dgm:pt modelId="{17DDC23E-5E3E-1C47-AED4-57647C68547C}" type="pres">
      <dgm:prSet presAssocID="{12DECE71-A310-454C-A612-6E0B0035CD95}" presName="node" presStyleLbl="node1" presStyleIdx="2" presStyleCnt="4" custScaleX="125521" custScaleY="119160">
        <dgm:presLayoutVars>
          <dgm:bulletEnabled val="1"/>
        </dgm:presLayoutVars>
      </dgm:prSet>
      <dgm:spPr/>
      <dgm:t>
        <a:bodyPr/>
        <a:lstStyle/>
        <a:p>
          <a:endParaRPr lang="en-US"/>
        </a:p>
      </dgm:t>
    </dgm:pt>
    <dgm:pt modelId="{4BD36996-F1BD-5546-9716-9E5DAEE08472}" type="pres">
      <dgm:prSet presAssocID="{AFF0FE2C-CF1B-F242-8BB6-92F1045A6C87}" presName="parTrans" presStyleLbl="sibTrans2D1" presStyleIdx="3" presStyleCnt="4"/>
      <dgm:spPr/>
      <dgm:t>
        <a:bodyPr/>
        <a:lstStyle/>
        <a:p>
          <a:endParaRPr lang="en-US"/>
        </a:p>
      </dgm:t>
    </dgm:pt>
    <dgm:pt modelId="{BD28776A-6D97-F94F-B153-B1CA7CE8A5C3}" type="pres">
      <dgm:prSet presAssocID="{AFF0FE2C-CF1B-F242-8BB6-92F1045A6C87}" presName="connectorText" presStyleLbl="sibTrans2D1" presStyleIdx="3" presStyleCnt="4"/>
      <dgm:spPr/>
      <dgm:t>
        <a:bodyPr/>
        <a:lstStyle/>
        <a:p>
          <a:endParaRPr lang="en-US"/>
        </a:p>
      </dgm:t>
    </dgm:pt>
    <dgm:pt modelId="{ACD5DE87-F56D-CD44-B997-0F989E5F76FB}" type="pres">
      <dgm:prSet presAssocID="{B810CAAA-3960-D04A-A136-AA9B843F590E}" presName="node" presStyleLbl="node1" presStyleIdx="3" presStyleCnt="4" custScaleX="123984" custScaleY="122158">
        <dgm:presLayoutVars>
          <dgm:bulletEnabled val="1"/>
        </dgm:presLayoutVars>
      </dgm:prSet>
      <dgm:spPr/>
      <dgm:t>
        <a:bodyPr/>
        <a:lstStyle/>
        <a:p>
          <a:endParaRPr lang="en-US"/>
        </a:p>
      </dgm:t>
    </dgm:pt>
  </dgm:ptLst>
  <dgm:cxnLst>
    <dgm:cxn modelId="{DD799F79-C300-8D46-8A8A-737E0A397C26}" type="presOf" srcId="{CDFFB119-44DC-5046-96F6-3B30E7E1D3EE}" destId="{22D31015-1963-D74B-87DC-9607E836F773}" srcOrd="0" destOrd="0" presId="urn:microsoft.com/office/officeart/2005/8/layout/radial5"/>
    <dgm:cxn modelId="{75358F36-5437-8945-A8E6-BA5E300F4175}" type="presOf" srcId="{B810CAAA-3960-D04A-A136-AA9B843F590E}" destId="{ACD5DE87-F56D-CD44-B997-0F989E5F76FB}" srcOrd="0" destOrd="0" presId="urn:microsoft.com/office/officeart/2005/8/layout/radial5"/>
    <dgm:cxn modelId="{12D8E22F-3B25-FB4E-9238-64FAA27D761D}" type="presOf" srcId="{A9EE3A40-565B-7943-AD72-A14AC4904606}" destId="{63DCDECB-A00C-DC4C-BCBD-4FA04F4110CA}" srcOrd="1" destOrd="0" presId="urn:microsoft.com/office/officeart/2005/8/layout/radial5"/>
    <dgm:cxn modelId="{42046E9D-B33E-9843-B475-56E739B6D663}" srcId="{CDFFB119-44DC-5046-96F6-3B30E7E1D3EE}" destId="{EC00F57A-069A-AA46-A41D-729F737366FC}" srcOrd="0" destOrd="0" parTransId="{4718691E-D32E-F048-B00D-FEA91A5612D9}" sibTransId="{B3F52546-05DD-ED49-B9EE-CFCD57008EFF}"/>
    <dgm:cxn modelId="{DCA192D1-2F70-9241-AFB5-D5C90E6DB9F5}" srcId="{EC00F57A-069A-AA46-A41D-729F737366FC}" destId="{C2B528CD-21F3-374C-B3DB-E86C04A501B5}" srcOrd="0" destOrd="0" parTransId="{AF3B3A7A-5A5F-A843-8DDB-C8ADF30DD8DE}" sibTransId="{40BAEC53-A406-5D45-A44F-3EC77850668C}"/>
    <dgm:cxn modelId="{E5F7B74B-6599-E64C-8A3D-F892C0773BC0}" type="presOf" srcId="{C2B528CD-21F3-374C-B3DB-E86C04A501B5}" destId="{2396B45B-D6D2-E04F-96D0-9280B1992B10}" srcOrd="0" destOrd="0" presId="urn:microsoft.com/office/officeart/2005/8/layout/radial5"/>
    <dgm:cxn modelId="{6CB5328F-0052-2F45-8488-DC66D2C4638C}" type="presOf" srcId="{49C97379-5EA3-8240-A982-6E32A92BF469}" destId="{6ACF6B0F-6705-014B-911A-B0A7751EA871}" srcOrd="0" destOrd="0" presId="urn:microsoft.com/office/officeart/2005/8/layout/radial5"/>
    <dgm:cxn modelId="{A63D4646-8D51-EB44-BFE1-9488860AD6D6}" type="presOf" srcId="{AF3B3A7A-5A5F-A843-8DDB-C8ADF30DD8DE}" destId="{9C541A80-3475-1349-B1FE-334AD7B644DC}" srcOrd="1" destOrd="0" presId="urn:microsoft.com/office/officeart/2005/8/layout/radial5"/>
    <dgm:cxn modelId="{5E358D55-5995-3E46-9AE6-54E25A1A83B5}" type="presOf" srcId="{AF3B3A7A-5A5F-A843-8DDB-C8ADF30DD8DE}" destId="{2E7184F1-2C31-564D-96EB-90FCC0AC2FF9}" srcOrd="0" destOrd="0" presId="urn:microsoft.com/office/officeart/2005/8/layout/radial5"/>
    <dgm:cxn modelId="{694B18C3-5E0F-F947-AE26-5E9CF5393CEB}" type="presOf" srcId="{AFF0FE2C-CF1B-F242-8BB6-92F1045A6C87}" destId="{4BD36996-F1BD-5546-9716-9E5DAEE08472}" srcOrd="0" destOrd="0" presId="urn:microsoft.com/office/officeart/2005/8/layout/radial5"/>
    <dgm:cxn modelId="{F63F45A7-6C5D-3A40-B2CD-5CFC7D8E40C1}" type="presOf" srcId="{4D2CB6F9-3F3B-354D-9E2C-88F3220CB3F1}" destId="{7A84363A-41B3-274B-8785-E6E7A75CE12E}" srcOrd="0" destOrd="0" presId="urn:microsoft.com/office/officeart/2005/8/layout/radial5"/>
    <dgm:cxn modelId="{6141D108-777E-1042-81D0-C7D36DD7376E}" type="presOf" srcId="{EC00F57A-069A-AA46-A41D-729F737366FC}" destId="{E2E308B5-D49E-F64A-8AC0-43453DD72D79}" srcOrd="0" destOrd="0" presId="urn:microsoft.com/office/officeart/2005/8/layout/radial5"/>
    <dgm:cxn modelId="{B3E29E7E-16BB-3046-80B4-593DD2EC5B2C}" srcId="{EC00F57A-069A-AA46-A41D-729F737366FC}" destId="{4D2CB6F9-3F3B-354D-9E2C-88F3220CB3F1}" srcOrd="1" destOrd="0" parTransId="{A9EE3A40-565B-7943-AD72-A14AC4904606}" sibTransId="{A31E6602-D57B-0848-92EB-7A1D1FD2D0CF}"/>
    <dgm:cxn modelId="{E819021E-AA33-6C47-BD29-25AFF5FBAC15}" type="presOf" srcId="{AFF0FE2C-CF1B-F242-8BB6-92F1045A6C87}" destId="{BD28776A-6D97-F94F-B153-B1CA7CE8A5C3}" srcOrd="1" destOrd="0" presId="urn:microsoft.com/office/officeart/2005/8/layout/radial5"/>
    <dgm:cxn modelId="{6FB0DC15-C0B3-1945-9027-F87BEBEE6233}" srcId="{EC00F57A-069A-AA46-A41D-729F737366FC}" destId="{B810CAAA-3960-D04A-A136-AA9B843F590E}" srcOrd="3" destOrd="0" parTransId="{AFF0FE2C-CF1B-F242-8BB6-92F1045A6C87}" sibTransId="{921FAA18-FD73-554B-84F9-1EF55FED2EBC}"/>
    <dgm:cxn modelId="{93990EC5-CFC6-C640-8092-349F53B9983A}" type="presOf" srcId="{12DECE71-A310-454C-A612-6E0B0035CD95}" destId="{17DDC23E-5E3E-1C47-AED4-57647C68547C}" srcOrd="0" destOrd="0" presId="urn:microsoft.com/office/officeart/2005/8/layout/radial5"/>
    <dgm:cxn modelId="{4B220204-633B-3944-B745-DC8BE6D7770B}" type="presOf" srcId="{49C97379-5EA3-8240-A982-6E32A92BF469}" destId="{3A29245E-E329-B84A-A10B-4234A3367256}" srcOrd="1" destOrd="0" presId="urn:microsoft.com/office/officeart/2005/8/layout/radial5"/>
    <dgm:cxn modelId="{DA9A3D60-B09D-D34B-B7FD-D5E776875EA6}" srcId="{EC00F57A-069A-AA46-A41D-729F737366FC}" destId="{12DECE71-A310-454C-A612-6E0B0035CD95}" srcOrd="2" destOrd="0" parTransId="{49C97379-5EA3-8240-A982-6E32A92BF469}" sibTransId="{FAF667C3-34B8-E44F-9539-E4D730561AEB}"/>
    <dgm:cxn modelId="{4A0411D3-F855-8240-94A2-3F6DE3B70C40}" type="presOf" srcId="{A9EE3A40-565B-7943-AD72-A14AC4904606}" destId="{2BE0C481-846A-604B-B807-A06980D4584F}" srcOrd="0" destOrd="0" presId="urn:microsoft.com/office/officeart/2005/8/layout/radial5"/>
    <dgm:cxn modelId="{B7B28978-5AC5-5E42-B2B5-157AF7961448}" type="presParOf" srcId="{22D31015-1963-D74B-87DC-9607E836F773}" destId="{E2E308B5-D49E-F64A-8AC0-43453DD72D79}" srcOrd="0" destOrd="0" presId="urn:microsoft.com/office/officeart/2005/8/layout/radial5"/>
    <dgm:cxn modelId="{EE323D97-40B8-FB42-96A3-5521F27B1651}" type="presParOf" srcId="{22D31015-1963-D74B-87DC-9607E836F773}" destId="{2E7184F1-2C31-564D-96EB-90FCC0AC2FF9}" srcOrd="1" destOrd="0" presId="urn:microsoft.com/office/officeart/2005/8/layout/radial5"/>
    <dgm:cxn modelId="{891F6741-0545-6245-9CC8-DCF64AF0C7F7}" type="presParOf" srcId="{2E7184F1-2C31-564D-96EB-90FCC0AC2FF9}" destId="{9C541A80-3475-1349-B1FE-334AD7B644DC}" srcOrd="0" destOrd="0" presId="urn:microsoft.com/office/officeart/2005/8/layout/radial5"/>
    <dgm:cxn modelId="{FD1813CB-A121-154B-809A-AD03B0D50038}" type="presParOf" srcId="{22D31015-1963-D74B-87DC-9607E836F773}" destId="{2396B45B-D6D2-E04F-96D0-9280B1992B10}" srcOrd="2" destOrd="0" presId="urn:microsoft.com/office/officeart/2005/8/layout/radial5"/>
    <dgm:cxn modelId="{D456475C-DBA9-EB47-9075-3F546E70A700}" type="presParOf" srcId="{22D31015-1963-D74B-87DC-9607E836F773}" destId="{2BE0C481-846A-604B-B807-A06980D4584F}" srcOrd="3" destOrd="0" presId="urn:microsoft.com/office/officeart/2005/8/layout/radial5"/>
    <dgm:cxn modelId="{89FC6591-E97F-EC4C-B257-17C9A4FE08B2}" type="presParOf" srcId="{2BE0C481-846A-604B-B807-A06980D4584F}" destId="{63DCDECB-A00C-DC4C-BCBD-4FA04F4110CA}" srcOrd="0" destOrd="0" presId="urn:microsoft.com/office/officeart/2005/8/layout/radial5"/>
    <dgm:cxn modelId="{DD9909C2-249C-9F4C-9F80-1990CA1A9171}" type="presParOf" srcId="{22D31015-1963-D74B-87DC-9607E836F773}" destId="{7A84363A-41B3-274B-8785-E6E7A75CE12E}" srcOrd="4" destOrd="0" presId="urn:microsoft.com/office/officeart/2005/8/layout/radial5"/>
    <dgm:cxn modelId="{1BA5D781-3724-134A-8B37-886F61AB269A}" type="presParOf" srcId="{22D31015-1963-D74B-87DC-9607E836F773}" destId="{6ACF6B0F-6705-014B-911A-B0A7751EA871}" srcOrd="5" destOrd="0" presId="urn:microsoft.com/office/officeart/2005/8/layout/radial5"/>
    <dgm:cxn modelId="{5E40ADE0-A1AD-4D44-8A26-BA3D91139BB4}" type="presParOf" srcId="{6ACF6B0F-6705-014B-911A-B0A7751EA871}" destId="{3A29245E-E329-B84A-A10B-4234A3367256}" srcOrd="0" destOrd="0" presId="urn:microsoft.com/office/officeart/2005/8/layout/radial5"/>
    <dgm:cxn modelId="{4D6941E6-2819-5E4E-A0DA-5F4CE61ACDAD}" type="presParOf" srcId="{22D31015-1963-D74B-87DC-9607E836F773}" destId="{17DDC23E-5E3E-1C47-AED4-57647C68547C}" srcOrd="6" destOrd="0" presId="urn:microsoft.com/office/officeart/2005/8/layout/radial5"/>
    <dgm:cxn modelId="{67F4FA05-59DF-9549-BB63-B2223616AA85}" type="presParOf" srcId="{22D31015-1963-D74B-87DC-9607E836F773}" destId="{4BD36996-F1BD-5546-9716-9E5DAEE08472}" srcOrd="7" destOrd="0" presId="urn:microsoft.com/office/officeart/2005/8/layout/radial5"/>
    <dgm:cxn modelId="{D0DCEE8E-DEDF-C04B-9903-2849F95C09CC}" type="presParOf" srcId="{4BD36996-F1BD-5546-9716-9E5DAEE08472}" destId="{BD28776A-6D97-F94F-B153-B1CA7CE8A5C3}" srcOrd="0" destOrd="0" presId="urn:microsoft.com/office/officeart/2005/8/layout/radial5"/>
    <dgm:cxn modelId="{EBE290ED-3F66-EE4E-BE58-23DB32F28ED7}" type="presParOf" srcId="{22D31015-1963-D74B-87DC-9607E836F773}" destId="{ACD5DE87-F56D-CD44-B997-0F989E5F76FB}"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22C269-8EF4-B843-AED4-83FEFC46FB8E}"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1859FAD9-952B-DB42-810A-049F8D3D5ADF}">
      <dgm:prSet phldrT="[Text]"/>
      <dgm:spPr/>
      <dgm:t>
        <a:bodyPr/>
        <a:lstStyle/>
        <a:p>
          <a:r>
            <a:rPr lang="en-US" dirty="0" smtClean="0"/>
            <a:t>Student Voice</a:t>
          </a:r>
          <a:endParaRPr lang="en-US" dirty="0"/>
        </a:p>
      </dgm:t>
    </dgm:pt>
    <dgm:pt modelId="{53CA4968-61D9-A649-BEA3-B3C470AADEB8}" type="parTrans" cxnId="{9405E157-7E14-7F40-98D0-A3D70A6110C2}">
      <dgm:prSet/>
      <dgm:spPr/>
      <dgm:t>
        <a:bodyPr/>
        <a:lstStyle/>
        <a:p>
          <a:endParaRPr lang="en-US"/>
        </a:p>
      </dgm:t>
    </dgm:pt>
    <dgm:pt modelId="{1F1B1BC6-B4F6-6948-9560-142F55416B44}" type="sibTrans" cxnId="{9405E157-7E14-7F40-98D0-A3D70A6110C2}">
      <dgm:prSet/>
      <dgm:spPr/>
      <dgm:t>
        <a:bodyPr/>
        <a:lstStyle/>
        <a:p>
          <a:endParaRPr lang="en-US"/>
        </a:p>
      </dgm:t>
    </dgm:pt>
    <dgm:pt modelId="{118237FD-2D14-7341-9B89-525F6269007D}">
      <dgm:prSet phldrT="[Text]"/>
      <dgm:spPr/>
      <dgm:t>
        <a:bodyPr/>
        <a:lstStyle/>
        <a:p>
          <a:r>
            <a:rPr lang="en-US" dirty="0" smtClean="0"/>
            <a:t>NSS</a:t>
          </a:r>
          <a:endParaRPr lang="en-US" dirty="0"/>
        </a:p>
      </dgm:t>
    </dgm:pt>
    <dgm:pt modelId="{822722DD-A75C-E24B-A3B9-24DF6767EDF4}" type="parTrans" cxnId="{A1F0CE52-84CD-554B-90AE-5E354520E213}">
      <dgm:prSet/>
      <dgm:spPr/>
      <dgm:t>
        <a:bodyPr/>
        <a:lstStyle/>
        <a:p>
          <a:endParaRPr lang="en-US" dirty="0"/>
        </a:p>
      </dgm:t>
    </dgm:pt>
    <dgm:pt modelId="{2EBCBEB2-724C-8841-B8BC-93C862FAD740}" type="sibTrans" cxnId="{A1F0CE52-84CD-554B-90AE-5E354520E213}">
      <dgm:prSet/>
      <dgm:spPr/>
      <dgm:t>
        <a:bodyPr/>
        <a:lstStyle/>
        <a:p>
          <a:endParaRPr lang="en-US"/>
        </a:p>
      </dgm:t>
    </dgm:pt>
    <dgm:pt modelId="{D68DF244-4B7A-EF45-8C92-887E4301B5F9}">
      <dgm:prSet phldrT="[Text]"/>
      <dgm:spPr/>
      <dgm:t>
        <a:bodyPr/>
        <a:lstStyle/>
        <a:p>
          <a:r>
            <a:rPr lang="en-US" dirty="0" smtClean="0"/>
            <a:t>Local</a:t>
          </a:r>
          <a:endParaRPr lang="en-US" dirty="0"/>
        </a:p>
      </dgm:t>
    </dgm:pt>
    <dgm:pt modelId="{3C925AAE-0059-4243-90A7-F40FA9F3CB14}" type="parTrans" cxnId="{E83F148B-BAA9-A34A-8C5B-5E3BF49A5111}">
      <dgm:prSet/>
      <dgm:spPr/>
      <dgm:t>
        <a:bodyPr/>
        <a:lstStyle/>
        <a:p>
          <a:endParaRPr lang="en-US" dirty="0"/>
        </a:p>
      </dgm:t>
    </dgm:pt>
    <dgm:pt modelId="{0BC21FF0-0884-7B47-83B2-37D1E470AA69}" type="sibTrans" cxnId="{E83F148B-BAA9-A34A-8C5B-5E3BF49A5111}">
      <dgm:prSet/>
      <dgm:spPr/>
      <dgm:t>
        <a:bodyPr/>
        <a:lstStyle/>
        <a:p>
          <a:endParaRPr lang="en-US"/>
        </a:p>
      </dgm:t>
    </dgm:pt>
    <dgm:pt modelId="{DA30F5AE-96F5-6E45-95C5-C98D1868B3EC}">
      <dgm:prSet phldrT="[Text]"/>
      <dgm:spPr/>
      <dgm:t>
        <a:bodyPr/>
        <a:lstStyle/>
        <a:p>
          <a:r>
            <a:rPr lang="en-US" dirty="0" smtClean="0"/>
            <a:t>National</a:t>
          </a:r>
          <a:endParaRPr lang="en-US" dirty="0"/>
        </a:p>
      </dgm:t>
    </dgm:pt>
    <dgm:pt modelId="{B1EFB6F6-702C-AC45-97C0-C39EA7BA2654}" type="parTrans" cxnId="{FBCD82F6-4C11-B940-BED9-E6626A271944}">
      <dgm:prSet/>
      <dgm:spPr/>
      <dgm:t>
        <a:bodyPr/>
        <a:lstStyle/>
        <a:p>
          <a:endParaRPr lang="en-US" dirty="0"/>
        </a:p>
      </dgm:t>
    </dgm:pt>
    <dgm:pt modelId="{3445D15B-0E69-6A47-A585-F2DD5E430E13}" type="sibTrans" cxnId="{FBCD82F6-4C11-B940-BED9-E6626A271944}">
      <dgm:prSet/>
      <dgm:spPr/>
      <dgm:t>
        <a:bodyPr/>
        <a:lstStyle/>
        <a:p>
          <a:endParaRPr lang="en-US"/>
        </a:p>
      </dgm:t>
    </dgm:pt>
    <dgm:pt modelId="{B91644F0-FBAE-B845-8B09-C60AC8D550CC}">
      <dgm:prSet phldrT="[Text]"/>
      <dgm:spPr/>
      <dgm:t>
        <a:bodyPr/>
        <a:lstStyle/>
        <a:p>
          <a:r>
            <a:rPr lang="en-US" dirty="0" smtClean="0"/>
            <a:t>SPQ</a:t>
          </a:r>
          <a:endParaRPr lang="en-US" dirty="0"/>
        </a:p>
      </dgm:t>
    </dgm:pt>
    <dgm:pt modelId="{4D404AA4-23FF-774E-A879-E760AA8BB30A}" type="parTrans" cxnId="{C10B6A48-2A88-CC40-9BF0-5BAA94C85803}">
      <dgm:prSet/>
      <dgm:spPr/>
      <dgm:t>
        <a:bodyPr/>
        <a:lstStyle/>
        <a:p>
          <a:endParaRPr lang="en-US" dirty="0"/>
        </a:p>
      </dgm:t>
    </dgm:pt>
    <dgm:pt modelId="{B2E05163-FD39-3B4E-B380-6FCD7B9B3602}" type="sibTrans" cxnId="{C10B6A48-2A88-CC40-9BF0-5BAA94C85803}">
      <dgm:prSet/>
      <dgm:spPr/>
      <dgm:t>
        <a:bodyPr/>
        <a:lstStyle/>
        <a:p>
          <a:endParaRPr lang="en-US"/>
        </a:p>
      </dgm:t>
    </dgm:pt>
    <dgm:pt modelId="{12F353E3-C98A-B047-B676-C7A6055D1BF3}">
      <dgm:prSet phldrT="[Text]"/>
      <dgm:spPr/>
      <dgm:t>
        <a:bodyPr/>
        <a:lstStyle/>
        <a:p>
          <a:r>
            <a:rPr lang="en-US" dirty="0" smtClean="0"/>
            <a:t>PTES</a:t>
          </a:r>
          <a:endParaRPr lang="en-US" dirty="0"/>
        </a:p>
      </dgm:t>
    </dgm:pt>
    <dgm:pt modelId="{85F8ACD1-05A4-B348-983C-D2FA86214C6A}" type="parTrans" cxnId="{AB7D04CF-2FFE-8742-9EBE-00718ADF2A19}">
      <dgm:prSet/>
      <dgm:spPr/>
      <dgm:t>
        <a:bodyPr/>
        <a:lstStyle/>
        <a:p>
          <a:endParaRPr lang="en-US" dirty="0"/>
        </a:p>
      </dgm:t>
    </dgm:pt>
    <dgm:pt modelId="{3A4F2BA9-5A98-804D-A72D-6F224524C9E1}" type="sibTrans" cxnId="{AB7D04CF-2FFE-8742-9EBE-00718ADF2A19}">
      <dgm:prSet/>
      <dgm:spPr/>
      <dgm:t>
        <a:bodyPr/>
        <a:lstStyle/>
        <a:p>
          <a:endParaRPr lang="en-US"/>
        </a:p>
      </dgm:t>
    </dgm:pt>
    <dgm:pt modelId="{12E1933B-397B-944E-BC33-CB9E78AA2ABD}" type="pres">
      <dgm:prSet presAssocID="{0D22C269-8EF4-B843-AED4-83FEFC46FB8E}" presName="Name0" presStyleCnt="0">
        <dgm:presLayoutVars>
          <dgm:chMax val="1"/>
          <dgm:dir/>
          <dgm:animLvl val="ctr"/>
          <dgm:resizeHandles val="exact"/>
        </dgm:presLayoutVars>
      </dgm:prSet>
      <dgm:spPr/>
      <dgm:t>
        <a:bodyPr/>
        <a:lstStyle/>
        <a:p>
          <a:endParaRPr lang="en-US"/>
        </a:p>
      </dgm:t>
    </dgm:pt>
    <dgm:pt modelId="{2B8B6B3D-144F-DA41-B32C-2B0AB8845742}" type="pres">
      <dgm:prSet presAssocID="{1859FAD9-952B-DB42-810A-049F8D3D5ADF}" presName="centerShape" presStyleLbl="node0" presStyleIdx="0" presStyleCnt="1"/>
      <dgm:spPr/>
      <dgm:t>
        <a:bodyPr/>
        <a:lstStyle/>
        <a:p>
          <a:endParaRPr lang="en-US"/>
        </a:p>
      </dgm:t>
    </dgm:pt>
    <dgm:pt modelId="{D6840A07-4559-134D-B43A-1A887B401CF6}" type="pres">
      <dgm:prSet presAssocID="{822722DD-A75C-E24B-A3B9-24DF6767EDF4}" presName="parTrans" presStyleLbl="sibTrans2D1" presStyleIdx="0" presStyleCnt="5"/>
      <dgm:spPr/>
      <dgm:t>
        <a:bodyPr/>
        <a:lstStyle/>
        <a:p>
          <a:endParaRPr lang="en-US"/>
        </a:p>
      </dgm:t>
    </dgm:pt>
    <dgm:pt modelId="{D21BB8E6-377D-4442-9670-54D23243A60F}" type="pres">
      <dgm:prSet presAssocID="{822722DD-A75C-E24B-A3B9-24DF6767EDF4}" presName="connectorText" presStyleLbl="sibTrans2D1" presStyleIdx="0" presStyleCnt="5"/>
      <dgm:spPr/>
      <dgm:t>
        <a:bodyPr/>
        <a:lstStyle/>
        <a:p>
          <a:endParaRPr lang="en-US"/>
        </a:p>
      </dgm:t>
    </dgm:pt>
    <dgm:pt modelId="{E34EE2ED-E0D0-4E47-9C03-62AC68ED1642}" type="pres">
      <dgm:prSet presAssocID="{118237FD-2D14-7341-9B89-525F6269007D}" presName="node" presStyleLbl="node1" presStyleIdx="0" presStyleCnt="5">
        <dgm:presLayoutVars>
          <dgm:bulletEnabled val="1"/>
        </dgm:presLayoutVars>
      </dgm:prSet>
      <dgm:spPr/>
      <dgm:t>
        <a:bodyPr/>
        <a:lstStyle/>
        <a:p>
          <a:endParaRPr lang="en-US"/>
        </a:p>
      </dgm:t>
    </dgm:pt>
    <dgm:pt modelId="{612F2669-330C-B14D-B33B-3EA4E400212A}" type="pres">
      <dgm:prSet presAssocID="{3C925AAE-0059-4243-90A7-F40FA9F3CB14}" presName="parTrans" presStyleLbl="sibTrans2D1" presStyleIdx="1" presStyleCnt="5"/>
      <dgm:spPr/>
      <dgm:t>
        <a:bodyPr/>
        <a:lstStyle/>
        <a:p>
          <a:endParaRPr lang="en-US"/>
        </a:p>
      </dgm:t>
    </dgm:pt>
    <dgm:pt modelId="{82C8B42B-7570-1041-834D-EEDF3CD5BF21}" type="pres">
      <dgm:prSet presAssocID="{3C925AAE-0059-4243-90A7-F40FA9F3CB14}" presName="connectorText" presStyleLbl="sibTrans2D1" presStyleIdx="1" presStyleCnt="5"/>
      <dgm:spPr/>
      <dgm:t>
        <a:bodyPr/>
        <a:lstStyle/>
        <a:p>
          <a:endParaRPr lang="en-US"/>
        </a:p>
      </dgm:t>
    </dgm:pt>
    <dgm:pt modelId="{2373C739-6F6F-3946-A019-5650FB41401B}" type="pres">
      <dgm:prSet presAssocID="{D68DF244-4B7A-EF45-8C92-887E4301B5F9}" presName="node" presStyleLbl="node1" presStyleIdx="1" presStyleCnt="5">
        <dgm:presLayoutVars>
          <dgm:bulletEnabled val="1"/>
        </dgm:presLayoutVars>
      </dgm:prSet>
      <dgm:spPr/>
      <dgm:t>
        <a:bodyPr/>
        <a:lstStyle/>
        <a:p>
          <a:endParaRPr lang="en-US"/>
        </a:p>
      </dgm:t>
    </dgm:pt>
    <dgm:pt modelId="{9135AF98-EACB-4B4A-BC98-4F82BF1EE15E}" type="pres">
      <dgm:prSet presAssocID="{B1EFB6F6-702C-AC45-97C0-C39EA7BA2654}" presName="parTrans" presStyleLbl="sibTrans2D1" presStyleIdx="2" presStyleCnt="5"/>
      <dgm:spPr/>
      <dgm:t>
        <a:bodyPr/>
        <a:lstStyle/>
        <a:p>
          <a:endParaRPr lang="en-US"/>
        </a:p>
      </dgm:t>
    </dgm:pt>
    <dgm:pt modelId="{60940336-52B4-5C45-BA03-2EAC826177BD}" type="pres">
      <dgm:prSet presAssocID="{B1EFB6F6-702C-AC45-97C0-C39EA7BA2654}" presName="connectorText" presStyleLbl="sibTrans2D1" presStyleIdx="2" presStyleCnt="5"/>
      <dgm:spPr/>
      <dgm:t>
        <a:bodyPr/>
        <a:lstStyle/>
        <a:p>
          <a:endParaRPr lang="en-US"/>
        </a:p>
      </dgm:t>
    </dgm:pt>
    <dgm:pt modelId="{FF2C08FA-9DD0-F24D-A3E6-8E41150E328B}" type="pres">
      <dgm:prSet presAssocID="{DA30F5AE-96F5-6E45-95C5-C98D1868B3EC}" presName="node" presStyleLbl="node1" presStyleIdx="2" presStyleCnt="5">
        <dgm:presLayoutVars>
          <dgm:bulletEnabled val="1"/>
        </dgm:presLayoutVars>
      </dgm:prSet>
      <dgm:spPr/>
      <dgm:t>
        <a:bodyPr/>
        <a:lstStyle/>
        <a:p>
          <a:endParaRPr lang="en-US"/>
        </a:p>
      </dgm:t>
    </dgm:pt>
    <dgm:pt modelId="{7625F5C3-5313-3A42-9674-98CD6F8B2D53}" type="pres">
      <dgm:prSet presAssocID="{4D404AA4-23FF-774E-A879-E760AA8BB30A}" presName="parTrans" presStyleLbl="sibTrans2D1" presStyleIdx="3" presStyleCnt="5"/>
      <dgm:spPr/>
      <dgm:t>
        <a:bodyPr/>
        <a:lstStyle/>
        <a:p>
          <a:endParaRPr lang="en-US"/>
        </a:p>
      </dgm:t>
    </dgm:pt>
    <dgm:pt modelId="{40EEAB78-9D94-454E-9655-4BE187D43A6B}" type="pres">
      <dgm:prSet presAssocID="{4D404AA4-23FF-774E-A879-E760AA8BB30A}" presName="connectorText" presStyleLbl="sibTrans2D1" presStyleIdx="3" presStyleCnt="5"/>
      <dgm:spPr/>
      <dgm:t>
        <a:bodyPr/>
        <a:lstStyle/>
        <a:p>
          <a:endParaRPr lang="en-US"/>
        </a:p>
      </dgm:t>
    </dgm:pt>
    <dgm:pt modelId="{A2469F9A-95A5-714B-808E-64405E726580}" type="pres">
      <dgm:prSet presAssocID="{B91644F0-FBAE-B845-8B09-C60AC8D550CC}" presName="node" presStyleLbl="node1" presStyleIdx="3" presStyleCnt="5">
        <dgm:presLayoutVars>
          <dgm:bulletEnabled val="1"/>
        </dgm:presLayoutVars>
      </dgm:prSet>
      <dgm:spPr/>
      <dgm:t>
        <a:bodyPr/>
        <a:lstStyle/>
        <a:p>
          <a:endParaRPr lang="en-US"/>
        </a:p>
      </dgm:t>
    </dgm:pt>
    <dgm:pt modelId="{969A7CDD-EF3E-7A4E-B012-2C4523F9BC20}" type="pres">
      <dgm:prSet presAssocID="{85F8ACD1-05A4-B348-983C-D2FA86214C6A}" presName="parTrans" presStyleLbl="sibTrans2D1" presStyleIdx="4" presStyleCnt="5"/>
      <dgm:spPr/>
      <dgm:t>
        <a:bodyPr/>
        <a:lstStyle/>
        <a:p>
          <a:endParaRPr lang="en-US"/>
        </a:p>
      </dgm:t>
    </dgm:pt>
    <dgm:pt modelId="{9FCF75BA-97D0-A148-AB9E-AEB6D952B759}" type="pres">
      <dgm:prSet presAssocID="{85F8ACD1-05A4-B348-983C-D2FA86214C6A}" presName="connectorText" presStyleLbl="sibTrans2D1" presStyleIdx="4" presStyleCnt="5"/>
      <dgm:spPr/>
      <dgm:t>
        <a:bodyPr/>
        <a:lstStyle/>
        <a:p>
          <a:endParaRPr lang="en-US"/>
        </a:p>
      </dgm:t>
    </dgm:pt>
    <dgm:pt modelId="{0251E779-EEFB-B043-B0BA-E8E535E68F6F}" type="pres">
      <dgm:prSet presAssocID="{12F353E3-C98A-B047-B676-C7A6055D1BF3}" presName="node" presStyleLbl="node1" presStyleIdx="4" presStyleCnt="5">
        <dgm:presLayoutVars>
          <dgm:bulletEnabled val="1"/>
        </dgm:presLayoutVars>
      </dgm:prSet>
      <dgm:spPr/>
      <dgm:t>
        <a:bodyPr/>
        <a:lstStyle/>
        <a:p>
          <a:endParaRPr lang="en-US"/>
        </a:p>
      </dgm:t>
    </dgm:pt>
  </dgm:ptLst>
  <dgm:cxnLst>
    <dgm:cxn modelId="{B0F3A01A-D390-3443-884F-5E762F86839A}" type="presOf" srcId="{3C925AAE-0059-4243-90A7-F40FA9F3CB14}" destId="{82C8B42B-7570-1041-834D-EEDF3CD5BF21}" srcOrd="1" destOrd="0" presId="urn:microsoft.com/office/officeart/2005/8/layout/radial5"/>
    <dgm:cxn modelId="{200B6EF2-2205-7E42-B7A2-6B522377E835}" type="presOf" srcId="{85F8ACD1-05A4-B348-983C-D2FA86214C6A}" destId="{969A7CDD-EF3E-7A4E-B012-2C4523F9BC20}" srcOrd="0" destOrd="0" presId="urn:microsoft.com/office/officeart/2005/8/layout/radial5"/>
    <dgm:cxn modelId="{4CA6CFAA-7864-3F45-8FAD-BF8D9DB7C9DC}" type="presOf" srcId="{B91644F0-FBAE-B845-8B09-C60AC8D550CC}" destId="{A2469F9A-95A5-714B-808E-64405E726580}" srcOrd="0" destOrd="0" presId="urn:microsoft.com/office/officeart/2005/8/layout/radial5"/>
    <dgm:cxn modelId="{A051847F-AB46-9042-BCD7-5BA98B76BC4A}" type="presOf" srcId="{118237FD-2D14-7341-9B89-525F6269007D}" destId="{E34EE2ED-E0D0-4E47-9C03-62AC68ED1642}" srcOrd="0" destOrd="0" presId="urn:microsoft.com/office/officeart/2005/8/layout/radial5"/>
    <dgm:cxn modelId="{01600593-6078-1647-8635-07A0822BE891}" type="presOf" srcId="{D68DF244-4B7A-EF45-8C92-887E4301B5F9}" destId="{2373C739-6F6F-3946-A019-5650FB41401B}" srcOrd="0" destOrd="0" presId="urn:microsoft.com/office/officeart/2005/8/layout/radial5"/>
    <dgm:cxn modelId="{ADC2F3DE-1D71-8648-9E83-A50DB900152E}" type="presOf" srcId="{822722DD-A75C-E24B-A3B9-24DF6767EDF4}" destId="{D6840A07-4559-134D-B43A-1A887B401CF6}" srcOrd="0" destOrd="0" presId="urn:microsoft.com/office/officeart/2005/8/layout/radial5"/>
    <dgm:cxn modelId="{8E6926BD-AA65-944A-BEDA-C7F18E1032CF}" type="presOf" srcId="{DA30F5AE-96F5-6E45-95C5-C98D1868B3EC}" destId="{FF2C08FA-9DD0-F24D-A3E6-8E41150E328B}" srcOrd="0" destOrd="0" presId="urn:microsoft.com/office/officeart/2005/8/layout/radial5"/>
    <dgm:cxn modelId="{A1F0CE52-84CD-554B-90AE-5E354520E213}" srcId="{1859FAD9-952B-DB42-810A-049F8D3D5ADF}" destId="{118237FD-2D14-7341-9B89-525F6269007D}" srcOrd="0" destOrd="0" parTransId="{822722DD-A75C-E24B-A3B9-24DF6767EDF4}" sibTransId="{2EBCBEB2-724C-8841-B8BC-93C862FAD740}"/>
    <dgm:cxn modelId="{E83F148B-BAA9-A34A-8C5B-5E3BF49A5111}" srcId="{1859FAD9-952B-DB42-810A-049F8D3D5ADF}" destId="{D68DF244-4B7A-EF45-8C92-887E4301B5F9}" srcOrd="1" destOrd="0" parTransId="{3C925AAE-0059-4243-90A7-F40FA9F3CB14}" sibTransId="{0BC21FF0-0884-7B47-83B2-37D1E470AA69}"/>
    <dgm:cxn modelId="{D00443AF-FEEA-274F-9445-910D14705791}" type="presOf" srcId="{3C925AAE-0059-4243-90A7-F40FA9F3CB14}" destId="{612F2669-330C-B14D-B33B-3EA4E400212A}" srcOrd="0" destOrd="0" presId="urn:microsoft.com/office/officeart/2005/8/layout/radial5"/>
    <dgm:cxn modelId="{92D1DEEA-6E3F-B049-B64A-63ED54F24150}" type="presOf" srcId="{4D404AA4-23FF-774E-A879-E760AA8BB30A}" destId="{40EEAB78-9D94-454E-9655-4BE187D43A6B}" srcOrd="1" destOrd="0" presId="urn:microsoft.com/office/officeart/2005/8/layout/radial5"/>
    <dgm:cxn modelId="{AB7D04CF-2FFE-8742-9EBE-00718ADF2A19}" srcId="{1859FAD9-952B-DB42-810A-049F8D3D5ADF}" destId="{12F353E3-C98A-B047-B676-C7A6055D1BF3}" srcOrd="4" destOrd="0" parTransId="{85F8ACD1-05A4-B348-983C-D2FA86214C6A}" sibTransId="{3A4F2BA9-5A98-804D-A72D-6F224524C9E1}"/>
    <dgm:cxn modelId="{20AF017E-8222-F24C-8C68-B1C1A7025442}" type="presOf" srcId="{822722DD-A75C-E24B-A3B9-24DF6767EDF4}" destId="{D21BB8E6-377D-4442-9670-54D23243A60F}" srcOrd="1" destOrd="0" presId="urn:microsoft.com/office/officeart/2005/8/layout/radial5"/>
    <dgm:cxn modelId="{FBCD82F6-4C11-B940-BED9-E6626A271944}" srcId="{1859FAD9-952B-DB42-810A-049F8D3D5ADF}" destId="{DA30F5AE-96F5-6E45-95C5-C98D1868B3EC}" srcOrd="2" destOrd="0" parTransId="{B1EFB6F6-702C-AC45-97C0-C39EA7BA2654}" sibTransId="{3445D15B-0E69-6A47-A585-F2DD5E430E13}"/>
    <dgm:cxn modelId="{0BF1F121-D906-7345-9998-310748F52A61}" type="presOf" srcId="{0D22C269-8EF4-B843-AED4-83FEFC46FB8E}" destId="{12E1933B-397B-944E-BC33-CB9E78AA2ABD}" srcOrd="0" destOrd="0" presId="urn:microsoft.com/office/officeart/2005/8/layout/radial5"/>
    <dgm:cxn modelId="{934998AC-5713-6B40-88B2-BD3C03A3C303}" type="presOf" srcId="{1859FAD9-952B-DB42-810A-049F8D3D5ADF}" destId="{2B8B6B3D-144F-DA41-B32C-2B0AB8845742}" srcOrd="0" destOrd="0" presId="urn:microsoft.com/office/officeart/2005/8/layout/radial5"/>
    <dgm:cxn modelId="{99E251CE-E860-E649-B5A2-F951EB2397DD}" type="presOf" srcId="{12F353E3-C98A-B047-B676-C7A6055D1BF3}" destId="{0251E779-EEFB-B043-B0BA-E8E535E68F6F}" srcOrd="0" destOrd="0" presId="urn:microsoft.com/office/officeart/2005/8/layout/radial5"/>
    <dgm:cxn modelId="{A00190C2-3761-7442-B9A1-38BDACD39F03}" type="presOf" srcId="{B1EFB6F6-702C-AC45-97C0-C39EA7BA2654}" destId="{9135AF98-EACB-4B4A-BC98-4F82BF1EE15E}" srcOrd="0" destOrd="0" presId="urn:microsoft.com/office/officeart/2005/8/layout/radial5"/>
    <dgm:cxn modelId="{C10B6A48-2A88-CC40-9BF0-5BAA94C85803}" srcId="{1859FAD9-952B-DB42-810A-049F8D3D5ADF}" destId="{B91644F0-FBAE-B845-8B09-C60AC8D550CC}" srcOrd="3" destOrd="0" parTransId="{4D404AA4-23FF-774E-A879-E760AA8BB30A}" sibTransId="{B2E05163-FD39-3B4E-B380-6FCD7B9B3602}"/>
    <dgm:cxn modelId="{33B3C228-D505-1243-84BA-3358FC996139}" type="presOf" srcId="{B1EFB6F6-702C-AC45-97C0-C39EA7BA2654}" destId="{60940336-52B4-5C45-BA03-2EAC826177BD}" srcOrd="1" destOrd="0" presId="urn:microsoft.com/office/officeart/2005/8/layout/radial5"/>
    <dgm:cxn modelId="{052B37BA-E830-C24E-91A5-3A36B4B62D94}" type="presOf" srcId="{4D404AA4-23FF-774E-A879-E760AA8BB30A}" destId="{7625F5C3-5313-3A42-9674-98CD6F8B2D53}" srcOrd="0" destOrd="0" presId="urn:microsoft.com/office/officeart/2005/8/layout/radial5"/>
    <dgm:cxn modelId="{55F8FBBA-4B95-C244-98CC-0BDC8641F9A9}" type="presOf" srcId="{85F8ACD1-05A4-B348-983C-D2FA86214C6A}" destId="{9FCF75BA-97D0-A148-AB9E-AEB6D952B759}" srcOrd="1" destOrd="0" presId="urn:microsoft.com/office/officeart/2005/8/layout/radial5"/>
    <dgm:cxn modelId="{9405E157-7E14-7F40-98D0-A3D70A6110C2}" srcId="{0D22C269-8EF4-B843-AED4-83FEFC46FB8E}" destId="{1859FAD9-952B-DB42-810A-049F8D3D5ADF}" srcOrd="0" destOrd="0" parTransId="{53CA4968-61D9-A649-BEA3-B3C470AADEB8}" sibTransId="{1F1B1BC6-B4F6-6948-9560-142F55416B44}"/>
    <dgm:cxn modelId="{5A8D915D-EB10-8842-8304-B9A13477AE36}" type="presParOf" srcId="{12E1933B-397B-944E-BC33-CB9E78AA2ABD}" destId="{2B8B6B3D-144F-DA41-B32C-2B0AB8845742}" srcOrd="0" destOrd="0" presId="urn:microsoft.com/office/officeart/2005/8/layout/radial5"/>
    <dgm:cxn modelId="{AEF3F4E0-F180-754B-8E22-84E0A866CB45}" type="presParOf" srcId="{12E1933B-397B-944E-BC33-CB9E78AA2ABD}" destId="{D6840A07-4559-134D-B43A-1A887B401CF6}" srcOrd="1" destOrd="0" presId="urn:microsoft.com/office/officeart/2005/8/layout/radial5"/>
    <dgm:cxn modelId="{2301040E-0D10-7841-91CD-02E2956E5299}" type="presParOf" srcId="{D6840A07-4559-134D-B43A-1A887B401CF6}" destId="{D21BB8E6-377D-4442-9670-54D23243A60F}" srcOrd="0" destOrd="0" presId="urn:microsoft.com/office/officeart/2005/8/layout/radial5"/>
    <dgm:cxn modelId="{093883CF-B893-014F-A5DA-CA89EA08C650}" type="presParOf" srcId="{12E1933B-397B-944E-BC33-CB9E78AA2ABD}" destId="{E34EE2ED-E0D0-4E47-9C03-62AC68ED1642}" srcOrd="2" destOrd="0" presId="urn:microsoft.com/office/officeart/2005/8/layout/radial5"/>
    <dgm:cxn modelId="{E28C2BF5-6967-3344-921C-097F9BFABD4B}" type="presParOf" srcId="{12E1933B-397B-944E-BC33-CB9E78AA2ABD}" destId="{612F2669-330C-B14D-B33B-3EA4E400212A}" srcOrd="3" destOrd="0" presId="urn:microsoft.com/office/officeart/2005/8/layout/radial5"/>
    <dgm:cxn modelId="{44630C0B-7FCF-8A42-98F4-4CDA86F7D7F5}" type="presParOf" srcId="{612F2669-330C-B14D-B33B-3EA4E400212A}" destId="{82C8B42B-7570-1041-834D-EEDF3CD5BF21}" srcOrd="0" destOrd="0" presId="urn:microsoft.com/office/officeart/2005/8/layout/radial5"/>
    <dgm:cxn modelId="{B987318B-CD11-E543-9D97-6C1A847689F4}" type="presParOf" srcId="{12E1933B-397B-944E-BC33-CB9E78AA2ABD}" destId="{2373C739-6F6F-3946-A019-5650FB41401B}" srcOrd="4" destOrd="0" presId="urn:microsoft.com/office/officeart/2005/8/layout/radial5"/>
    <dgm:cxn modelId="{E3A34047-C1ED-E348-A3CE-D94352B0257C}" type="presParOf" srcId="{12E1933B-397B-944E-BC33-CB9E78AA2ABD}" destId="{9135AF98-EACB-4B4A-BC98-4F82BF1EE15E}" srcOrd="5" destOrd="0" presId="urn:microsoft.com/office/officeart/2005/8/layout/radial5"/>
    <dgm:cxn modelId="{FFC387FD-8B0B-C44C-9C70-360EDF0A7EE0}" type="presParOf" srcId="{9135AF98-EACB-4B4A-BC98-4F82BF1EE15E}" destId="{60940336-52B4-5C45-BA03-2EAC826177BD}" srcOrd="0" destOrd="0" presId="urn:microsoft.com/office/officeart/2005/8/layout/radial5"/>
    <dgm:cxn modelId="{5967BFCB-7EE3-D241-AB80-3290414AAB83}" type="presParOf" srcId="{12E1933B-397B-944E-BC33-CB9E78AA2ABD}" destId="{FF2C08FA-9DD0-F24D-A3E6-8E41150E328B}" srcOrd="6" destOrd="0" presId="urn:microsoft.com/office/officeart/2005/8/layout/radial5"/>
    <dgm:cxn modelId="{33C1D451-E2AB-6D48-90C1-A7D1DA4B3FC0}" type="presParOf" srcId="{12E1933B-397B-944E-BC33-CB9E78AA2ABD}" destId="{7625F5C3-5313-3A42-9674-98CD6F8B2D53}" srcOrd="7" destOrd="0" presId="urn:microsoft.com/office/officeart/2005/8/layout/radial5"/>
    <dgm:cxn modelId="{31D1D1DF-59D2-F24F-B969-8A201F44D114}" type="presParOf" srcId="{7625F5C3-5313-3A42-9674-98CD6F8B2D53}" destId="{40EEAB78-9D94-454E-9655-4BE187D43A6B}" srcOrd="0" destOrd="0" presId="urn:microsoft.com/office/officeart/2005/8/layout/radial5"/>
    <dgm:cxn modelId="{F52CE225-E30F-984A-96B2-48C7CFCADA90}" type="presParOf" srcId="{12E1933B-397B-944E-BC33-CB9E78AA2ABD}" destId="{A2469F9A-95A5-714B-808E-64405E726580}" srcOrd="8" destOrd="0" presId="urn:microsoft.com/office/officeart/2005/8/layout/radial5"/>
    <dgm:cxn modelId="{CC05D412-A457-8C44-9B1F-DE4AD6AB28EF}" type="presParOf" srcId="{12E1933B-397B-944E-BC33-CB9E78AA2ABD}" destId="{969A7CDD-EF3E-7A4E-B012-2C4523F9BC20}" srcOrd="9" destOrd="0" presId="urn:microsoft.com/office/officeart/2005/8/layout/radial5"/>
    <dgm:cxn modelId="{A776DDED-218D-E540-B1C9-44702CCE0DCF}" type="presParOf" srcId="{969A7CDD-EF3E-7A4E-B012-2C4523F9BC20}" destId="{9FCF75BA-97D0-A148-AB9E-AEB6D952B759}" srcOrd="0" destOrd="0" presId="urn:microsoft.com/office/officeart/2005/8/layout/radial5"/>
    <dgm:cxn modelId="{B7F13195-68B3-304F-B319-73AFD575BE20}" type="presParOf" srcId="{12E1933B-397B-944E-BC33-CB9E78AA2ABD}" destId="{0251E779-EEFB-B043-B0BA-E8E535E68F6F}" srcOrd="10" destOrd="0" presId="urn:microsoft.com/office/officeart/2005/8/layout/radial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F49A17-314E-FD48-A287-E14E434FD55E}" type="doc">
      <dgm:prSet loTypeId="urn:microsoft.com/office/officeart/2005/8/layout/arrow5" loCatId="" qsTypeId="urn:microsoft.com/office/officeart/2005/8/quickstyle/simple4" qsCatId="simple" csTypeId="urn:microsoft.com/office/officeart/2005/8/colors/accent1_2" csCatId="accent1" phldr="1"/>
      <dgm:spPr/>
      <dgm:t>
        <a:bodyPr/>
        <a:lstStyle/>
        <a:p>
          <a:endParaRPr lang="en-US"/>
        </a:p>
      </dgm:t>
    </dgm:pt>
    <dgm:pt modelId="{B7828DFC-FCE7-EB4D-84E8-BC108C89C9C0}">
      <dgm:prSet phldrT="[Text]"/>
      <dgm:spPr/>
      <dgm:t>
        <a:bodyPr/>
        <a:lstStyle/>
        <a:p>
          <a:r>
            <a:rPr lang="en-US" dirty="0" smtClean="0"/>
            <a:t>Budgets reducing</a:t>
          </a:r>
          <a:endParaRPr lang="en-US" dirty="0"/>
        </a:p>
      </dgm:t>
    </dgm:pt>
    <dgm:pt modelId="{AC9543D4-F565-5B4C-8565-3617883B127B}" type="parTrans" cxnId="{FD2E02E2-9231-4A4F-AE52-35FB712AC025}">
      <dgm:prSet/>
      <dgm:spPr/>
      <dgm:t>
        <a:bodyPr/>
        <a:lstStyle/>
        <a:p>
          <a:endParaRPr lang="en-US"/>
        </a:p>
      </dgm:t>
    </dgm:pt>
    <dgm:pt modelId="{0634F9F9-CB7F-EE45-AEE7-1FB9A9F42F08}" type="sibTrans" cxnId="{FD2E02E2-9231-4A4F-AE52-35FB712AC025}">
      <dgm:prSet/>
      <dgm:spPr/>
      <dgm:t>
        <a:bodyPr/>
        <a:lstStyle/>
        <a:p>
          <a:endParaRPr lang="en-US"/>
        </a:p>
      </dgm:t>
    </dgm:pt>
    <dgm:pt modelId="{888169A5-6170-C947-B12B-5CA9E9891F05}">
      <dgm:prSet phldrT="[Text]"/>
      <dgm:spPr/>
      <dgm:t>
        <a:bodyPr/>
        <a:lstStyle/>
        <a:p>
          <a:r>
            <a:rPr lang="en-US" dirty="0" smtClean="0"/>
            <a:t>Solutions required</a:t>
          </a:r>
          <a:endParaRPr lang="en-US" dirty="0"/>
        </a:p>
      </dgm:t>
    </dgm:pt>
    <dgm:pt modelId="{217B0F24-3CC6-0D49-B08A-6EADB149B8C1}" type="parTrans" cxnId="{9174C615-788D-2E48-AB24-7F7BFDCB1FE0}">
      <dgm:prSet/>
      <dgm:spPr/>
      <dgm:t>
        <a:bodyPr/>
        <a:lstStyle/>
        <a:p>
          <a:endParaRPr lang="en-US"/>
        </a:p>
      </dgm:t>
    </dgm:pt>
    <dgm:pt modelId="{0A1F83CA-2788-B341-8BE7-CA3AF665A075}" type="sibTrans" cxnId="{9174C615-788D-2E48-AB24-7F7BFDCB1FE0}">
      <dgm:prSet/>
      <dgm:spPr/>
      <dgm:t>
        <a:bodyPr/>
        <a:lstStyle/>
        <a:p>
          <a:endParaRPr lang="en-US"/>
        </a:p>
      </dgm:t>
    </dgm:pt>
    <dgm:pt modelId="{32538E59-D162-6A4B-BDEE-864F8445E0A1}">
      <dgm:prSet phldrT="[Text]"/>
      <dgm:spPr/>
      <dgm:t>
        <a:bodyPr/>
        <a:lstStyle/>
        <a:p>
          <a:r>
            <a:rPr lang="en-US" dirty="0" smtClean="0"/>
            <a:t>User expectations increasing</a:t>
          </a:r>
          <a:endParaRPr lang="en-US" dirty="0"/>
        </a:p>
      </dgm:t>
    </dgm:pt>
    <dgm:pt modelId="{B97C48E6-D049-C84E-9281-2DA0B183B0D4}" type="parTrans" cxnId="{A34FD76E-C88B-8D40-8625-53B5DDBF4ED8}">
      <dgm:prSet/>
      <dgm:spPr/>
      <dgm:t>
        <a:bodyPr/>
        <a:lstStyle/>
        <a:p>
          <a:endParaRPr lang="en-US"/>
        </a:p>
      </dgm:t>
    </dgm:pt>
    <dgm:pt modelId="{AB6AA492-0018-E642-B5B1-5E73F71CBDF0}" type="sibTrans" cxnId="{A34FD76E-C88B-8D40-8625-53B5DDBF4ED8}">
      <dgm:prSet/>
      <dgm:spPr/>
      <dgm:t>
        <a:bodyPr/>
        <a:lstStyle/>
        <a:p>
          <a:endParaRPr lang="en-US"/>
        </a:p>
      </dgm:t>
    </dgm:pt>
    <dgm:pt modelId="{C57D8854-362F-DA4E-A5B9-D66C729FCE46}" type="pres">
      <dgm:prSet presAssocID="{7AF49A17-314E-FD48-A287-E14E434FD55E}" presName="diagram" presStyleCnt="0">
        <dgm:presLayoutVars>
          <dgm:dir/>
          <dgm:resizeHandles val="exact"/>
        </dgm:presLayoutVars>
      </dgm:prSet>
      <dgm:spPr/>
      <dgm:t>
        <a:bodyPr/>
        <a:lstStyle/>
        <a:p>
          <a:endParaRPr lang="en-US"/>
        </a:p>
      </dgm:t>
    </dgm:pt>
    <dgm:pt modelId="{F4AF773F-0939-4542-8EBE-23639EE1E59C}" type="pres">
      <dgm:prSet presAssocID="{B7828DFC-FCE7-EB4D-84E8-BC108C89C9C0}" presName="arrow" presStyleLbl="node1" presStyleIdx="0" presStyleCnt="3">
        <dgm:presLayoutVars>
          <dgm:bulletEnabled val="1"/>
        </dgm:presLayoutVars>
      </dgm:prSet>
      <dgm:spPr/>
      <dgm:t>
        <a:bodyPr/>
        <a:lstStyle/>
        <a:p>
          <a:endParaRPr lang="en-US"/>
        </a:p>
      </dgm:t>
    </dgm:pt>
    <dgm:pt modelId="{94530664-A6F5-7E42-8CF2-E0606917A6B5}" type="pres">
      <dgm:prSet presAssocID="{888169A5-6170-C947-B12B-5CA9E9891F05}" presName="arrow" presStyleLbl="node1" presStyleIdx="1" presStyleCnt="3" custRadScaleRad="106637" custRadScaleInc="-750">
        <dgm:presLayoutVars>
          <dgm:bulletEnabled val="1"/>
        </dgm:presLayoutVars>
      </dgm:prSet>
      <dgm:spPr/>
      <dgm:t>
        <a:bodyPr/>
        <a:lstStyle/>
        <a:p>
          <a:endParaRPr lang="en-US"/>
        </a:p>
      </dgm:t>
    </dgm:pt>
    <dgm:pt modelId="{28C45771-3452-944F-BA64-277ECAC555F7}" type="pres">
      <dgm:prSet presAssocID="{32538E59-D162-6A4B-BDEE-864F8445E0A1}" presName="arrow" presStyleLbl="node1" presStyleIdx="2" presStyleCnt="3" custRadScaleRad="145363" custRadScaleInc="-7039">
        <dgm:presLayoutVars>
          <dgm:bulletEnabled val="1"/>
        </dgm:presLayoutVars>
      </dgm:prSet>
      <dgm:spPr/>
      <dgm:t>
        <a:bodyPr/>
        <a:lstStyle/>
        <a:p>
          <a:endParaRPr lang="en-US"/>
        </a:p>
      </dgm:t>
    </dgm:pt>
  </dgm:ptLst>
  <dgm:cxnLst>
    <dgm:cxn modelId="{A34FD76E-C88B-8D40-8625-53B5DDBF4ED8}" srcId="{7AF49A17-314E-FD48-A287-E14E434FD55E}" destId="{32538E59-D162-6A4B-BDEE-864F8445E0A1}" srcOrd="2" destOrd="0" parTransId="{B97C48E6-D049-C84E-9281-2DA0B183B0D4}" sibTransId="{AB6AA492-0018-E642-B5B1-5E73F71CBDF0}"/>
    <dgm:cxn modelId="{FD2E02E2-9231-4A4F-AE52-35FB712AC025}" srcId="{7AF49A17-314E-FD48-A287-E14E434FD55E}" destId="{B7828DFC-FCE7-EB4D-84E8-BC108C89C9C0}" srcOrd="0" destOrd="0" parTransId="{AC9543D4-F565-5B4C-8565-3617883B127B}" sibTransId="{0634F9F9-CB7F-EE45-AEE7-1FB9A9F42F08}"/>
    <dgm:cxn modelId="{5BCAA193-8334-2A46-97CC-3FE8B17F0CAE}" type="presOf" srcId="{7AF49A17-314E-FD48-A287-E14E434FD55E}" destId="{C57D8854-362F-DA4E-A5B9-D66C729FCE46}" srcOrd="0" destOrd="0" presId="urn:microsoft.com/office/officeart/2005/8/layout/arrow5"/>
    <dgm:cxn modelId="{9174C615-788D-2E48-AB24-7F7BFDCB1FE0}" srcId="{7AF49A17-314E-FD48-A287-E14E434FD55E}" destId="{888169A5-6170-C947-B12B-5CA9E9891F05}" srcOrd="1" destOrd="0" parTransId="{217B0F24-3CC6-0D49-B08A-6EADB149B8C1}" sibTransId="{0A1F83CA-2788-B341-8BE7-CA3AF665A075}"/>
    <dgm:cxn modelId="{3FE69D71-D7CD-D54F-800E-0C0C86CA593B}" type="presOf" srcId="{888169A5-6170-C947-B12B-5CA9E9891F05}" destId="{94530664-A6F5-7E42-8CF2-E0606917A6B5}" srcOrd="0" destOrd="0" presId="urn:microsoft.com/office/officeart/2005/8/layout/arrow5"/>
    <dgm:cxn modelId="{365ADDE7-2092-624E-8B2A-1BFE71BA1272}" type="presOf" srcId="{B7828DFC-FCE7-EB4D-84E8-BC108C89C9C0}" destId="{F4AF773F-0939-4542-8EBE-23639EE1E59C}" srcOrd="0" destOrd="0" presId="urn:microsoft.com/office/officeart/2005/8/layout/arrow5"/>
    <dgm:cxn modelId="{E002B5D9-EBE8-6744-A080-0CD9226AA275}" type="presOf" srcId="{32538E59-D162-6A4B-BDEE-864F8445E0A1}" destId="{28C45771-3452-944F-BA64-277ECAC555F7}" srcOrd="0" destOrd="0" presId="urn:microsoft.com/office/officeart/2005/8/layout/arrow5"/>
    <dgm:cxn modelId="{39883ABD-0B7B-944B-9C71-2712CCE58142}" type="presParOf" srcId="{C57D8854-362F-DA4E-A5B9-D66C729FCE46}" destId="{F4AF773F-0939-4542-8EBE-23639EE1E59C}" srcOrd="0" destOrd="0" presId="urn:microsoft.com/office/officeart/2005/8/layout/arrow5"/>
    <dgm:cxn modelId="{74EE3EF6-1E38-FA49-A66A-188449C0CFB4}" type="presParOf" srcId="{C57D8854-362F-DA4E-A5B9-D66C729FCE46}" destId="{94530664-A6F5-7E42-8CF2-E0606917A6B5}" srcOrd="1" destOrd="0" presId="urn:microsoft.com/office/officeart/2005/8/layout/arrow5"/>
    <dgm:cxn modelId="{F8D2F51D-A305-794C-98E8-AFCAD7AFD254}" type="presParOf" srcId="{C57D8854-362F-DA4E-A5B9-D66C729FCE46}" destId="{28C45771-3452-944F-BA64-277ECAC555F7}" srcOrd="2"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B6D5B4-8D2F-7548-8D2D-A79D52E9ED77}" type="doc">
      <dgm:prSet loTypeId="urn:microsoft.com/office/officeart/2005/8/layout/venn1" loCatId="" qsTypeId="urn:microsoft.com/office/officeart/2005/8/quickstyle/simple4" qsCatId="simple" csTypeId="urn:microsoft.com/office/officeart/2005/8/colors/accent1_2" csCatId="accent1" phldr="1"/>
      <dgm:spPr/>
    </dgm:pt>
    <dgm:pt modelId="{B81F7F35-7A3F-934B-B8E5-E39BC057B582}">
      <dgm:prSet phldrT="[Text]"/>
      <dgm:spPr/>
      <dgm:t>
        <a:bodyPr/>
        <a:lstStyle/>
        <a:p>
          <a:r>
            <a:rPr lang="en-US" dirty="0" smtClean="0">
              <a:solidFill>
                <a:srgbClr val="FFFFFF"/>
              </a:solidFill>
            </a:rPr>
            <a:t>Student</a:t>
          </a:r>
        </a:p>
        <a:p>
          <a:r>
            <a:rPr lang="en-US" dirty="0" smtClean="0">
              <a:solidFill>
                <a:srgbClr val="FFFFFF"/>
              </a:solidFill>
            </a:rPr>
            <a:t>digital</a:t>
          </a:r>
        </a:p>
        <a:p>
          <a:r>
            <a:rPr lang="en-US" dirty="0" smtClean="0">
              <a:solidFill>
                <a:srgbClr val="FFFFFF"/>
              </a:solidFill>
            </a:rPr>
            <a:t>literacy</a:t>
          </a:r>
          <a:endParaRPr lang="en-US" dirty="0">
            <a:solidFill>
              <a:srgbClr val="FFFFFF"/>
            </a:solidFill>
          </a:endParaRPr>
        </a:p>
      </dgm:t>
    </dgm:pt>
    <dgm:pt modelId="{97B8DB34-59DC-F94D-8A96-C23C2723771D}" type="parTrans" cxnId="{D0F5102A-356C-3E47-9F0F-9C16ED318F7D}">
      <dgm:prSet/>
      <dgm:spPr/>
      <dgm:t>
        <a:bodyPr/>
        <a:lstStyle/>
        <a:p>
          <a:endParaRPr lang="en-US"/>
        </a:p>
      </dgm:t>
    </dgm:pt>
    <dgm:pt modelId="{8250A519-C759-B547-B2D9-DFC8D83DAFB8}" type="sibTrans" cxnId="{D0F5102A-356C-3E47-9F0F-9C16ED318F7D}">
      <dgm:prSet/>
      <dgm:spPr/>
      <dgm:t>
        <a:bodyPr/>
        <a:lstStyle/>
        <a:p>
          <a:endParaRPr lang="en-US"/>
        </a:p>
      </dgm:t>
    </dgm:pt>
    <dgm:pt modelId="{E6538520-5201-9948-8259-F9A097C620C6}">
      <dgm:prSet phldrT="[Text]"/>
      <dgm:spPr/>
      <dgm:t>
        <a:bodyPr/>
        <a:lstStyle/>
        <a:p>
          <a:r>
            <a:rPr lang="en-US" dirty="0" smtClean="0">
              <a:solidFill>
                <a:srgbClr val="FFFFFF"/>
              </a:solidFill>
            </a:rPr>
            <a:t>Institutional</a:t>
          </a:r>
        </a:p>
        <a:p>
          <a:r>
            <a:rPr lang="en-US" dirty="0" smtClean="0">
              <a:solidFill>
                <a:srgbClr val="FFFFFF"/>
              </a:solidFill>
            </a:rPr>
            <a:t>digital</a:t>
          </a:r>
        </a:p>
        <a:p>
          <a:r>
            <a:rPr lang="en-US" dirty="0" smtClean="0">
              <a:solidFill>
                <a:srgbClr val="FFFFFF"/>
              </a:solidFill>
            </a:rPr>
            <a:t>literacy</a:t>
          </a:r>
          <a:endParaRPr lang="en-US" dirty="0">
            <a:solidFill>
              <a:srgbClr val="FFFFFF"/>
            </a:solidFill>
          </a:endParaRPr>
        </a:p>
      </dgm:t>
    </dgm:pt>
    <dgm:pt modelId="{0525F0B3-ABF5-6E44-B611-6B48900E3AFD}" type="parTrans" cxnId="{04DE75D0-3EAC-5143-B1DF-60FA52953A95}">
      <dgm:prSet/>
      <dgm:spPr/>
      <dgm:t>
        <a:bodyPr/>
        <a:lstStyle/>
        <a:p>
          <a:endParaRPr lang="en-US"/>
        </a:p>
      </dgm:t>
    </dgm:pt>
    <dgm:pt modelId="{656DCB64-0FBB-7841-AF35-A75A31A504A4}" type="sibTrans" cxnId="{04DE75D0-3EAC-5143-B1DF-60FA52953A95}">
      <dgm:prSet/>
      <dgm:spPr/>
      <dgm:t>
        <a:bodyPr/>
        <a:lstStyle/>
        <a:p>
          <a:endParaRPr lang="en-US"/>
        </a:p>
      </dgm:t>
    </dgm:pt>
    <dgm:pt modelId="{47BA1524-AA4B-DD40-9A7A-798510D7AD80}">
      <dgm:prSet phldrT="[Text]"/>
      <dgm:spPr/>
      <dgm:t>
        <a:bodyPr/>
        <a:lstStyle/>
        <a:p>
          <a:r>
            <a:rPr lang="en-US" dirty="0" smtClean="0">
              <a:solidFill>
                <a:srgbClr val="FFFFFF"/>
              </a:solidFill>
            </a:rPr>
            <a:t>Staff</a:t>
          </a:r>
        </a:p>
        <a:p>
          <a:r>
            <a:rPr lang="en-US" dirty="0" smtClean="0">
              <a:solidFill>
                <a:srgbClr val="FFFFFF"/>
              </a:solidFill>
            </a:rPr>
            <a:t>digital</a:t>
          </a:r>
        </a:p>
        <a:p>
          <a:r>
            <a:rPr lang="en-US" dirty="0" smtClean="0">
              <a:solidFill>
                <a:srgbClr val="FFFFFF"/>
              </a:solidFill>
            </a:rPr>
            <a:t>literacy</a:t>
          </a:r>
          <a:endParaRPr lang="en-US" dirty="0">
            <a:solidFill>
              <a:srgbClr val="FFFFFF"/>
            </a:solidFill>
          </a:endParaRPr>
        </a:p>
      </dgm:t>
    </dgm:pt>
    <dgm:pt modelId="{B7504767-E662-EC46-9F3C-97E22D9F5183}" type="parTrans" cxnId="{801133A9-9594-ED40-BA4F-1ED5F5FB68D7}">
      <dgm:prSet/>
      <dgm:spPr/>
      <dgm:t>
        <a:bodyPr/>
        <a:lstStyle/>
        <a:p>
          <a:endParaRPr lang="en-US"/>
        </a:p>
      </dgm:t>
    </dgm:pt>
    <dgm:pt modelId="{297F3AA0-C20E-EF49-9AAB-761AF239543B}" type="sibTrans" cxnId="{801133A9-9594-ED40-BA4F-1ED5F5FB68D7}">
      <dgm:prSet/>
      <dgm:spPr/>
      <dgm:t>
        <a:bodyPr/>
        <a:lstStyle/>
        <a:p>
          <a:endParaRPr lang="en-US"/>
        </a:p>
      </dgm:t>
    </dgm:pt>
    <dgm:pt modelId="{1A6809EA-4988-574B-9876-23A209C1FA40}" type="pres">
      <dgm:prSet presAssocID="{68B6D5B4-8D2F-7548-8D2D-A79D52E9ED77}" presName="compositeShape" presStyleCnt="0">
        <dgm:presLayoutVars>
          <dgm:chMax val="7"/>
          <dgm:dir/>
          <dgm:resizeHandles val="exact"/>
        </dgm:presLayoutVars>
      </dgm:prSet>
      <dgm:spPr/>
    </dgm:pt>
    <dgm:pt modelId="{9F2BFDDA-D78C-7446-A1DD-FD9D0F33D671}" type="pres">
      <dgm:prSet presAssocID="{B81F7F35-7A3F-934B-B8E5-E39BC057B582}" presName="circ1" presStyleLbl="vennNode1" presStyleIdx="0" presStyleCnt="3"/>
      <dgm:spPr/>
      <dgm:t>
        <a:bodyPr/>
        <a:lstStyle/>
        <a:p>
          <a:endParaRPr lang="en-US"/>
        </a:p>
      </dgm:t>
    </dgm:pt>
    <dgm:pt modelId="{C0EC3A43-CC98-154F-A389-39252FAC9D0A}" type="pres">
      <dgm:prSet presAssocID="{B81F7F35-7A3F-934B-B8E5-E39BC057B582}" presName="circ1Tx" presStyleLbl="revTx" presStyleIdx="0" presStyleCnt="0">
        <dgm:presLayoutVars>
          <dgm:chMax val="0"/>
          <dgm:chPref val="0"/>
          <dgm:bulletEnabled val="1"/>
        </dgm:presLayoutVars>
      </dgm:prSet>
      <dgm:spPr/>
      <dgm:t>
        <a:bodyPr/>
        <a:lstStyle/>
        <a:p>
          <a:endParaRPr lang="en-US"/>
        </a:p>
      </dgm:t>
    </dgm:pt>
    <dgm:pt modelId="{AEC72CD6-BDD1-9142-8135-0F723149B779}" type="pres">
      <dgm:prSet presAssocID="{E6538520-5201-9948-8259-F9A097C620C6}" presName="circ2" presStyleLbl="vennNode1" presStyleIdx="1" presStyleCnt="3"/>
      <dgm:spPr/>
      <dgm:t>
        <a:bodyPr/>
        <a:lstStyle/>
        <a:p>
          <a:endParaRPr lang="en-US"/>
        </a:p>
      </dgm:t>
    </dgm:pt>
    <dgm:pt modelId="{2260A517-181D-CE4F-96E5-325A6DCE7557}" type="pres">
      <dgm:prSet presAssocID="{E6538520-5201-9948-8259-F9A097C620C6}" presName="circ2Tx" presStyleLbl="revTx" presStyleIdx="0" presStyleCnt="0">
        <dgm:presLayoutVars>
          <dgm:chMax val="0"/>
          <dgm:chPref val="0"/>
          <dgm:bulletEnabled val="1"/>
        </dgm:presLayoutVars>
      </dgm:prSet>
      <dgm:spPr/>
      <dgm:t>
        <a:bodyPr/>
        <a:lstStyle/>
        <a:p>
          <a:endParaRPr lang="en-US"/>
        </a:p>
      </dgm:t>
    </dgm:pt>
    <dgm:pt modelId="{76431541-FACD-3C43-BE1D-ACAA5E36743B}" type="pres">
      <dgm:prSet presAssocID="{47BA1524-AA4B-DD40-9A7A-798510D7AD80}" presName="circ3" presStyleLbl="vennNode1" presStyleIdx="2" presStyleCnt="3"/>
      <dgm:spPr/>
      <dgm:t>
        <a:bodyPr/>
        <a:lstStyle/>
        <a:p>
          <a:endParaRPr lang="en-US"/>
        </a:p>
      </dgm:t>
    </dgm:pt>
    <dgm:pt modelId="{0E99DEAF-7CF8-0F40-9F93-397C5EC58E1F}" type="pres">
      <dgm:prSet presAssocID="{47BA1524-AA4B-DD40-9A7A-798510D7AD80}" presName="circ3Tx" presStyleLbl="revTx" presStyleIdx="0" presStyleCnt="0">
        <dgm:presLayoutVars>
          <dgm:chMax val="0"/>
          <dgm:chPref val="0"/>
          <dgm:bulletEnabled val="1"/>
        </dgm:presLayoutVars>
      </dgm:prSet>
      <dgm:spPr/>
      <dgm:t>
        <a:bodyPr/>
        <a:lstStyle/>
        <a:p>
          <a:endParaRPr lang="en-US"/>
        </a:p>
      </dgm:t>
    </dgm:pt>
  </dgm:ptLst>
  <dgm:cxnLst>
    <dgm:cxn modelId="{4CE16E6E-B305-D344-95F1-78ED821620DF}" type="presOf" srcId="{B81F7F35-7A3F-934B-B8E5-E39BC057B582}" destId="{C0EC3A43-CC98-154F-A389-39252FAC9D0A}" srcOrd="1" destOrd="0" presId="urn:microsoft.com/office/officeart/2005/8/layout/venn1"/>
    <dgm:cxn modelId="{C38B7BD4-C32D-0347-A5DF-DD19F7172C33}" type="presOf" srcId="{47BA1524-AA4B-DD40-9A7A-798510D7AD80}" destId="{0E99DEAF-7CF8-0F40-9F93-397C5EC58E1F}" srcOrd="1" destOrd="0" presId="urn:microsoft.com/office/officeart/2005/8/layout/venn1"/>
    <dgm:cxn modelId="{1AEFEA45-8852-3B47-BE89-2ED92F8640EE}" type="presOf" srcId="{B81F7F35-7A3F-934B-B8E5-E39BC057B582}" destId="{9F2BFDDA-D78C-7446-A1DD-FD9D0F33D671}" srcOrd="0" destOrd="0" presId="urn:microsoft.com/office/officeart/2005/8/layout/venn1"/>
    <dgm:cxn modelId="{2FA30011-21D1-5944-9D05-30751232345D}" type="presOf" srcId="{68B6D5B4-8D2F-7548-8D2D-A79D52E9ED77}" destId="{1A6809EA-4988-574B-9876-23A209C1FA40}" srcOrd="0" destOrd="0" presId="urn:microsoft.com/office/officeart/2005/8/layout/venn1"/>
    <dgm:cxn modelId="{00DCAE47-D423-374D-909F-75E423F336BD}" type="presOf" srcId="{E6538520-5201-9948-8259-F9A097C620C6}" destId="{AEC72CD6-BDD1-9142-8135-0F723149B779}" srcOrd="0" destOrd="0" presId="urn:microsoft.com/office/officeart/2005/8/layout/venn1"/>
    <dgm:cxn modelId="{04DE75D0-3EAC-5143-B1DF-60FA52953A95}" srcId="{68B6D5B4-8D2F-7548-8D2D-A79D52E9ED77}" destId="{E6538520-5201-9948-8259-F9A097C620C6}" srcOrd="1" destOrd="0" parTransId="{0525F0B3-ABF5-6E44-B611-6B48900E3AFD}" sibTransId="{656DCB64-0FBB-7841-AF35-A75A31A504A4}"/>
    <dgm:cxn modelId="{AD940870-902B-8248-8FE9-CBD68280A63D}" type="presOf" srcId="{E6538520-5201-9948-8259-F9A097C620C6}" destId="{2260A517-181D-CE4F-96E5-325A6DCE7557}" srcOrd="1" destOrd="0" presId="urn:microsoft.com/office/officeart/2005/8/layout/venn1"/>
    <dgm:cxn modelId="{801133A9-9594-ED40-BA4F-1ED5F5FB68D7}" srcId="{68B6D5B4-8D2F-7548-8D2D-A79D52E9ED77}" destId="{47BA1524-AA4B-DD40-9A7A-798510D7AD80}" srcOrd="2" destOrd="0" parTransId="{B7504767-E662-EC46-9F3C-97E22D9F5183}" sibTransId="{297F3AA0-C20E-EF49-9AAB-761AF239543B}"/>
    <dgm:cxn modelId="{6D2D0891-6570-3848-81D5-46F54AECAAD6}" type="presOf" srcId="{47BA1524-AA4B-DD40-9A7A-798510D7AD80}" destId="{76431541-FACD-3C43-BE1D-ACAA5E36743B}" srcOrd="0" destOrd="0" presId="urn:microsoft.com/office/officeart/2005/8/layout/venn1"/>
    <dgm:cxn modelId="{D0F5102A-356C-3E47-9F0F-9C16ED318F7D}" srcId="{68B6D5B4-8D2F-7548-8D2D-A79D52E9ED77}" destId="{B81F7F35-7A3F-934B-B8E5-E39BC057B582}" srcOrd="0" destOrd="0" parTransId="{97B8DB34-59DC-F94D-8A96-C23C2723771D}" sibTransId="{8250A519-C759-B547-B2D9-DFC8D83DAFB8}"/>
    <dgm:cxn modelId="{6285234F-BD0F-6B46-BDAD-C15F3AF8E7FE}" type="presParOf" srcId="{1A6809EA-4988-574B-9876-23A209C1FA40}" destId="{9F2BFDDA-D78C-7446-A1DD-FD9D0F33D671}" srcOrd="0" destOrd="0" presId="urn:microsoft.com/office/officeart/2005/8/layout/venn1"/>
    <dgm:cxn modelId="{54F3D575-69DA-0245-A179-D1619BA1166C}" type="presParOf" srcId="{1A6809EA-4988-574B-9876-23A209C1FA40}" destId="{C0EC3A43-CC98-154F-A389-39252FAC9D0A}" srcOrd="1" destOrd="0" presId="urn:microsoft.com/office/officeart/2005/8/layout/venn1"/>
    <dgm:cxn modelId="{DDFE7636-401B-1348-8E21-720857DE7C30}" type="presParOf" srcId="{1A6809EA-4988-574B-9876-23A209C1FA40}" destId="{AEC72CD6-BDD1-9142-8135-0F723149B779}" srcOrd="2" destOrd="0" presId="urn:microsoft.com/office/officeart/2005/8/layout/venn1"/>
    <dgm:cxn modelId="{F9E7ED0E-B533-894E-A046-BE97ADFFD9AC}" type="presParOf" srcId="{1A6809EA-4988-574B-9876-23A209C1FA40}" destId="{2260A517-181D-CE4F-96E5-325A6DCE7557}" srcOrd="3" destOrd="0" presId="urn:microsoft.com/office/officeart/2005/8/layout/venn1"/>
    <dgm:cxn modelId="{9D4666B9-705B-B640-9913-BA0E6E2E98E4}" type="presParOf" srcId="{1A6809EA-4988-574B-9876-23A209C1FA40}" destId="{76431541-FACD-3C43-BE1D-ACAA5E36743B}" srcOrd="4" destOrd="0" presId="urn:microsoft.com/office/officeart/2005/8/layout/venn1"/>
    <dgm:cxn modelId="{48EF88A0-AEFA-6447-8433-931A04100600}" type="presParOf" srcId="{1A6809EA-4988-574B-9876-23A209C1FA40}" destId="{0E99DEAF-7CF8-0F40-9F93-397C5EC58E1F}"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2E9671C-D600-2547-8CE4-F67B3AA39446}" type="doc">
      <dgm:prSet loTypeId="urn:microsoft.com/office/officeart/2005/8/layout/venn1" loCatId="" qsTypeId="urn:microsoft.com/office/officeart/2005/8/quickstyle/simple4" qsCatId="simple" csTypeId="urn:microsoft.com/office/officeart/2005/8/colors/accent1_2" csCatId="accent1" phldr="1"/>
      <dgm:spPr/>
    </dgm:pt>
    <dgm:pt modelId="{1956B6F4-1DE0-C64D-A5E8-C0A703EF93D8}">
      <dgm:prSet phldrT="[Text]" custT="1"/>
      <dgm:spPr/>
      <dgm:t>
        <a:bodyPr/>
        <a:lstStyle/>
        <a:p>
          <a:r>
            <a:rPr lang="en-US" sz="2000" dirty="0" smtClean="0">
              <a:solidFill>
                <a:srgbClr val="FFFFFF"/>
              </a:solidFill>
            </a:rPr>
            <a:t>Sharing Approaches and Experience</a:t>
          </a:r>
          <a:endParaRPr lang="en-US" sz="2000" dirty="0">
            <a:solidFill>
              <a:srgbClr val="FFFFFF"/>
            </a:solidFill>
          </a:endParaRPr>
        </a:p>
      </dgm:t>
    </dgm:pt>
    <dgm:pt modelId="{432F6875-5D84-0C47-B3B1-B709FC265189}" type="parTrans" cxnId="{B11DA2B8-D886-9A44-B517-6D7F72A7E546}">
      <dgm:prSet/>
      <dgm:spPr/>
      <dgm:t>
        <a:bodyPr/>
        <a:lstStyle/>
        <a:p>
          <a:endParaRPr lang="en-US" sz="2000"/>
        </a:p>
      </dgm:t>
    </dgm:pt>
    <dgm:pt modelId="{500A1364-98D0-3D46-A648-A0720ADBB0AD}" type="sibTrans" cxnId="{B11DA2B8-D886-9A44-B517-6D7F72A7E546}">
      <dgm:prSet/>
      <dgm:spPr/>
      <dgm:t>
        <a:bodyPr/>
        <a:lstStyle/>
        <a:p>
          <a:endParaRPr lang="en-US" sz="2000"/>
        </a:p>
      </dgm:t>
    </dgm:pt>
    <dgm:pt modelId="{323DBB11-BF51-674F-85F6-A82B403687B9}">
      <dgm:prSet phldrT="[Text]" custT="1"/>
      <dgm:spPr/>
      <dgm:t>
        <a:bodyPr/>
        <a:lstStyle/>
        <a:p>
          <a:r>
            <a:rPr lang="en-US" sz="2000" dirty="0" smtClean="0">
              <a:solidFill>
                <a:srgbClr val="FFFFFF"/>
              </a:solidFill>
            </a:rPr>
            <a:t>Define Problems and Identify Solutions</a:t>
          </a:r>
          <a:endParaRPr lang="en-US" sz="2000" dirty="0">
            <a:solidFill>
              <a:srgbClr val="FFFFFF"/>
            </a:solidFill>
          </a:endParaRPr>
        </a:p>
      </dgm:t>
    </dgm:pt>
    <dgm:pt modelId="{7F0B0CA1-45DF-5A48-9CA9-60D18792A5BD}" type="parTrans" cxnId="{7C8F980E-79AF-F243-A3F1-A875736266D7}">
      <dgm:prSet/>
      <dgm:spPr/>
      <dgm:t>
        <a:bodyPr/>
        <a:lstStyle/>
        <a:p>
          <a:endParaRPr lang="en-US" sz="2000"/>
        </a:p>
      </dgm:t>
    </dgm:pt>
    <dgm:pt modelId="{93FA90E9-73D5-7B4E-9953-CA39E0318C28}" type="sibTrans" cxnId="{7C8F980E-79AF-F243-A3F1-A875736266D7}">
      <dgm:prSet/>
      <dgm:spPr/>
      <dgm:t>
        <a:bodyPr/>
        <a:lstStyle/>
        <a:p>
          <a:endParaRPr lang="en-US" sz="2000"/>
        </a:p>
      </dgm:t>
    </dgm:pt>
    <dgm:pt modelId="{F144C180-6903-DB4C-B9E5-1AB36448C1CF}">
      <dgm:prSet phldrT="[Text]" custT="1"/>
      <dgm:spPr/>
      <dgm:t>
        <a:bodyPr/>
        <a:lstStyle/>
        <a:p>
          <a:r>
            <a:rPr lang="en-US" sz="2000" dirty="0" smtClean="0">
              <a:solidFill>
                <a:srgbClr val="FFFFFF"/>
              </a:solidFill>
            </a:rPr>
            <a:t>Build Capacity</a:t>
          </a:r>
          <a:endParaRPr lang="en-US" sz="2000" dirty="0">
            <a:solidFill>
              <a:srgbClr val="FFFFFF"/>
            </a:solidFill>
          </a:endParaRPr>
        </a:p>
      </dgm:t>
    </dgm:pt>
    <dgm:pt modelId="{039A10CD-3F0F-E042-8CF3-9875C6E61E8E}" type="parTrans" cxnId="{22BF2A5D-5005-D046-A9DB-937A383B1601}">
      <dgm:prSet/>
      <dgm:spPr/>
      <dgm:t>
        <a:bodyPr/>
        <a:lstStyle/>
        <a:p>
          <a:endParaRPr lang="en-US" sz="2000"/>
        </a:p>
      </dgm:t>
    </dgm:pt>
    <dgm:pt modelId="{C719E2A0-5A5E-CD4F-AD7F-1A995E4D8418}" type="sibTrans" cxnId="{22BF2A5D-5005-D046-A9DB-937A383B1601}">
      <dgm:prSet/>
      <dgm:spPr/>
      <dgm:t>
        <a:bodyPr/>
        <a:lstStyle/>
        <a:p>
          <a:endParaRPr lang="en-US" sz="2000"/>
        </a:p>
      </dgm:t>
    </dgm:pt>
    <dgm:pt modelId="{F577FCAE-5FFF-724D-A54E-4C1329A6B4E7}">
      <dgm:prSet phldrT="[Text]" custT="1"/>
      <dgm:spPr/>
      <dgm:t>
        <a:bodyPr/>
        <a:lstStyle/>
        <a:p>
          <a:r>
            <a:rPr lang="en-US" sz="1900" b="0" dirty="0" smtClean="0">
              <a:solidFill>
                <a:srgbClr val="FFFFFF"/>
              </a:solidFill>
            </a:rPr>
            <a:t>Community Building and Partnership</a:t>
          </a:r>
          <a:endParaRPr lang="en-US" sz="1900" b="0" dirty="0">
            <a:solidFill>
              <a:srgbClr val="FFFFFF"/>
            </a:solidFill>
          </a:endParaRPr>
        </a:p>
      </dgm:t>
    </dgm:pt>
    <dgm:pt modelId="{C8D38C6B-C46F-BF40-B6ED-0E00F67D9328}" type="parTrans" cxnId="{41B875BB-15A7-C248-96AA-A690AADED346}">
      <dgm:prSet/>
      <dgm:spPr/>
      <dgm:t>
        <a:bodyPr/>
        <a:lstStyle/>
        <a:p>
          <a:endParaRPr lang="en-US" sz="2000"/>
        </a:p>
      </dgm:t>
    </dgm:pt>
    <dgm:pt modelId="{BB712F9B-460E-5A48-A501-411A7D5659BF}" type="sibTrans" cxnId="{41B875BB-15A7-C248-96AA-A690AADED346}">
      <dgm:prSet/>
      <dgm:spPr/>
      <dgm:t>
        <a:bodyPr/>
        <a:lstStyle/>
        <a:p>
          <a:endParaRPr lang="en-US" sz="2000"/>
        </a:p>
      </dgm:t>
    </dgm:pt>
    <dgm:pt modelId="{0E6F23E8-A13C-854B-8053-5C0C68CA9509}" type="pres">
      <dgm:prSet presAssocID="{72E9671C-D600-2547-8CE4-F67B3AA39446}" presName="compositeShape" presStyleCnt="0">
        <dgm:presLayoutVars>
          <dgm:chMax val="7"/>
          <dgm:dir/>
          <dgm:resizeHandles val="exact"/>
        </dgm:presLayoutVars>
      </dgm:prSet>
      <dgm:spPr/>
    </dgm:pt>
    <dgm:pt modelId="{8B7E448C-5192-AF44-99D9-2C787D5D80FF}" type="pres">
      <dgm:prSet presAssocID="{1956B6F4-1DE0-C64D-A5E8-C0A703EF93D8}" presName="circ1" presStyleLbl="vennNode1" presStyleIdx="0" presStyleCnt="4"/>
      <dgm:spPr/>
      <dgm:t>
        <a:bodyPr/>
        <a:lstStyle/>
        <a:p>
          <a:endParaRPr lang="en-US"/>
        </a:p>
      </dgm:t>
    </dgm:pt>
    <dgm:pt modelId="{DE5E6092-40D0-A041-9A37-AD9E43A04004}" type="pres">
      <dgm:prSet presAssocID="{1956B6F4-1DE0-C64D-A5E8-C0A703EF93D8}" presName="circ1Tx" presStyleLbl="revTx" presStyleIdx="0" presStyleCnt="0">
        <dgm:presLayoutVars>
          <dgm:chMax val="0"/>
          <dgm:chPref val="0"/>
          <dgm:bulletEnabled val="1"/>
        </dgm:presLayoutVars>
      </dgm:prSet>
      <dgm:spPr/>
      <dgm:t>
        <a:bodyPr/>
        <a:lstStyle/>
        <a:p>
          <a:endParaRPr lang="en-US"/>
        </a:p>
      </dgm:t>
    </dgm:pt>
    <dgm:pt modelId="{E768793D-7F75-2A44-8EAB-EDED7876C093}" type="pres">
      <dgm:prSet presAssocID="{323DBB11-BF51-674F-85F6-A82B403687B9}" presName="circ2" presStyleLbl="vennNode1" presStyleIdx="1" presStyleCnt="4"/>
      <dgm:spPr/>
      <dgm:t>
        <a:bodyPr/>
        <a:lstStyle/>
        <a:p>
          <a:endParaRPr lang="en-US"/>
        </a:p>
      </dgm:t>
    </dgm:pt>
    <dgm:pt modelId="{0F41CCA1-E71A-D24B-AD01-688156D4BF11}" type="pres">
      <dgm:prSet presAssocID="{323DBB11-BF51-674F-85F6-A82B403687B9}" presName="circ2Tx" presStyleLbl="revTx" presStyleIdx="0" presStyleCnt="0">
        <dgm:presLayoutVars>
          <dgm:chMax val="0"/>
          <dgm:chPref val="0"/>
          <dgm:bulletEnabled val="1"/>
        </dgm:presLayoutVars>
      </dgm:prSet>
      <dgm:spPr/>
      <dgm:t>
        <a:bodyPr/>
        <a:lstStyle/>
        <a:p>
          <a:endParaRPr lang="en-US"/>
        </a:p>
      </dgm:t>
    </dgm:pt>
    <dgm:pt modelId="{D1CBD1D8-AF9D-D344-BC7A-FF3008E7E37D}" type="pres">
      <dgm:prSet presAssocID="{F144C180-6903-DB4C-B9E5-1AB36448C1CF}" presName="circ3" presStyleLbl="vennNode1" presStyleIdx="2" presStyleCnt="4"/>
      <dgm:spPr/>
      <dgm:t>
        <a:bodyPr/>
        <a:lstStyle/>
        <a:p>
          <a:endParaRPr lang="en-GB"/>
        </a:p>
      </dgm:t>
    </dgm:pt>
    <dgm:pt modelId="{CC4943F2-E6A0-BF47-B4B2-36D918C4F62B}" type="pres">
      <dgm:prSet presAssocID="{F144C180-6903-DB4C-B9E5-1AB36448C1CF}" presName="circ3Tx" presStyleLbl="revTx" presStyleIdx="0" presStyleCnt="0">
        <dgm:presLayoutVars>
          <dgm:chMax val="0"/>
          <dgm:chPref val="0"/>
          <dgm:bulletEnabled val="1"/>
        </dgm:presLayoutVars>
      </dgm:prSet>
      <dgm:spPr/>
      <dgm:t>
        <a:bodyPr/>
        <a:lstStyle/>
        <a:p>
          <a:endParaRPr lang="en-GB"/>
        </a:p>
      </dgm:t>
    </dgm:pt>
    <dgm:pt modelId="{E6D0C758-0C8C-0840-894B-189660E6044C}" type="pres">
      <dgm:prSet presAssocID="{F577FCAE-5FFF-724D-A54E-4C1329A6B4E7}" presName="circ4" presStyleLbl="vennNode1" presStyleIdx="3" presStyleCnt="4"/>
      <dgm:spPr/>
      <dgm:t>
        <a:bodyPr/>
        <a:lstStyle/>
        <a:p>
          <a:endParaRPr lang="en-US"/>
        </a:p>
      </dgm:t>
    </dgm:pt>
    <dgm:pt modelId="{844150C6-9D89-9641-A182-EA342C900B7A}" type="pres">
      <dgm:prSet presAssocID="{F577FCAE-5FFF-724D-A54E-4C1329A6B4E7}" presName="circ4Tx" presStyleLbl="revTx" presStyleIdx="0" presStyleCnt="0">
        <dgm:presLayoutVars>
          <dgm:chMax val="0"/>
          <dgm:chPref val="0"/>
          <dgm:bulletEnabled val="1"/>
        </dgm:presLayoutVars>
      </dgm:prSet>
      <dgm:spPr/>
      <dgm:t>
        <a:bodyPr/>
        <a:lstStyle/>
        <a:p>
          <a:endParaRPr lang="en-US"/>
        </a:p>
      </dgm:t>
    </dgm:pt>
  </dgm:ptLst>
  <dgm:cxnLst>
    <dgm:cxn modelId="{E1E65163-8247-FD4C-A722-9D9BD9865219}" type="presOf" srcId="{323DBB11-BF51-674F-85F6-A82B403687B9}" destId="{0F41CCA1-E71A-D24B-AD01-688156D4BF11}" srcOrd="1" destOrd="0" presId="urn:microsoft.com/office/officeart/2005/8/layout/venn1"/>
    <dgm:cxn modelId="{EA3039BB-2194-3E4D-8BE6-FD14EACF8ECF}" type="presOf" srcId="{72E9671C-D600-2547-8CE4-F67B3AA39446}" destId="{0E6F23E8-A13C-854B-8053-5C0C68CA9509}" srcOrd="0" destOrd="0" presId="urn:microsoft.com/office/officeart/2005/8/layout/venn1"/>
    <dgm:cxn modelId="{22BF2A5D-5005-D046-A9DB-937A383B1601}" srcId="{72E9671C-D600-2547-8CE4-F67B3AA39446}" destId="{F144C180-6903-DB4C-B9E5-1AB36448C1CF}" srcOrd="2" destOrd="0" parTransId="{039A10CD-3F0F-E042-8CF3-9875C6E61E8E}" sibTransId="{C719E2A0-5A5E-CD4F-AD7F-1A995E4D8418}"/>
    <dgm:cxn modelId="{B11DA2B8-D886-9A44-B517-6D7F72A7E546}" srcId="{72E9671C-D600-2547-8CE4-F67B3AA39446}" destId="{1956B6F4-1DE0-C64D-A5E8-C0A703EF93D8}" srcOrd="0" destOrd="0" parTransId="{432F6875-5D84-0C47-B3B1-B709FC265189}" sibTransId="{500A1364-98D0-3D46-A648-A0720ADBB0AD}"/>
    <dgm:cxn modelId="{2B44A2BA-EA0C-FA41-BF66-62CF8207E801}" type="presOf" srcId="{1956B6F4-1DE0-C64D-A5E8-C0A703EF93D8}" destId="{DE5E6092-40D0-A041-9A37-AD9E43A04004}" srcOrd="1" destOrd="0" presId="urn:microsoft.com/office/officeart/2005/8/layout/venn1"/>
    <dgm:cxn modelId="{103BBCBC-A454-A948-B969-769EB93221C5}" type="presOf" srcId="{F144C180-6903-DB4C-B9E5-1AB36448C1CF}" destId="{D1CBD1D8-AF9D-D344-BC7A-FF3008E7E37D}" srcOrd="0" destOrd="0" presId="urn:microsoft.com/office/officeart/2005/8/layout/venn1"/>
    <dgm:cxn modelId="{0BF102D2-9827-EA4A-8D1A-631F919E30E6}" type="presOf" srcId="{1956B6F4-1DE0-C64D-A5E8-C0A703EF93D8}" destId="{8B7E448C-5192-AF44-99D9-2C787D5D80FF}" srcOrd="0" destOrd="0" presId="urn:microsoft.com/office/officeart/2005/8/layout/venn1"/>
    <dgm:cxn modelId="{41B875BB-15A7-C248-96AA-A690AADED346}" srcId="{72E9671C-D600-2547-8CE4-F67B3AA39446}" destId="{F577FCAE-5FFF-724D-A54E-4C1329A6B4E7}" srcOrd="3" destOrd="0" parTransId="{C8D38C6B-C46F-BF40-B6ED-0E00F67D9328}" sibTransId="{BB712F9B-460E-5A48-A501-411A7D5659BF}"/>
    <dgm:cxn modelId="{D8194679-239C-DC48-84E1-F90FE80D290F}" type="presOf" srcId="{323DBB11-BF51-674F-85F6-A82B403687B9}" destId="{E768793D-7F75-2A44-8EAB-EDED7876C093}" srcOrd="0" destOrd="0" presId="urn:microsoft.com/office/officeart/2005/8/layout/venn1"/>
    <dgm:cxn modelId="{A67D50DE-0A25-264B-91AB-C0D6285E7777}" type="presOf" srcId="{F144C180-6903-DB4C-B9E5-1AB36448C1CF}" destId="{CC4943F2-E6A0-BF47-B4B2-36D918C4F62B}" srcOrd="1" destOrd="0" presId="urn:microsoft.com/office/officeart/2005/8/layout/venn1"/>
    <dgm:cxn modelId="{25E93D64-6428-564C-81DE-5558EA5E9A3D}" type="presOf" srcId="{F577FCAE-5FFF-724D-A54E-4C1329A6B4E7}" destId="{E6D0C758-0C8C-0840-894B-189660E6044C}" srcOrd="0" destOrd="0" presId="urn:microsoft.com/office/officeart/2005/8/layout/venn1"/>
    <dgm:cxn modelId="{95CEC5C8-7825-E144-A968-48CC1A1255E7}" type="presOf" srcId="{F577FCAE-5FFF-724D-A54E-4C1329A6B4E7}" destId="{844150C6-9D89-9641-A182-EA342C900B7A}" srcOrd="1" destOrd="0" presId="urn:microsoft.com/office/officeart/2005/8/layout/venn1"/>
    <dgm:cxn modelId="{7C8F980E-79AF-F243-A3F1-A875736266D7}" srcId="{72E9671C-D600-2547-8CE4-F67B3AA39446}" destId="{323DBB11-BF51-674F-85F6-A82B403687B9}" srcOrd="1" destOrd="0" parTransId="{7F0B0CA1-45DF-5A48-9CA9-60D18792A5BD}" sibTransId="{93FA90E9-73D5-7B4E-9953-CA39E0318C28}"/>
    <dgm:cxn modelId="{837205F7-FF90-ED49-862E-9A48F136C9E9}" type="presParOf" srcId="{0E6F23E8-A13C-854B-8053-5C0C68CA9509}" destId="{8B7E448C-5192-AF44-99D9-2C787D5D80FF}" srcOrd="0" destOrd="0" presId="urn:microsoft.com/office/officeart/2005/8/layout/venn1"/>
    <dgm:cxn modelId="{417460A6-3AD6-B141-A066-411E1A1EAE0F}" type="presParOf" srcId="{0E6F23E8-A13C-854B-8053-5C0C68CA9509}" destId="{DE5E6092-40D0-A041-9A37-AD9E43A04004}" srcOrd="1" destOrd="0" presId="urn:microsoft.com/office/officeart/2005/8/layout/venn1"/>
    <dgm:cxn modelId="{8F094474-7E41-5C49-A226-533ABCFD12CA}" type="presParOf" srcId="{0E6F23E8-A13C-854B-8053-5C0C68CA9509}" destId="{E768793D-7F75-2A44-8EAB-EDED7876C093}" srcOrd="2" destOrd="0" presId="urn:microsoft.com/office/officeart/2005/8/layout/venn1"/>
    <dgm:cxn modelId="{B37E9F3E-372C-8841-8D91-637029DE205D}" type="presParOf" srcId="{0E6F23E8-A13C-854B-8053-5C0C68CA9509}" destId="{0F41CCA1-E71A-D24B-AD01-688156D4BF11}" srcOrd="3" destOrd="0" presId="urn:microsoft.com/office/officeart/2005/8/layout/venn1"/>
    <dgm:cxn modelId="{7B16F6AB-16CF-8F4A-9B9D-8BDD62D3481F}" type="presParOf" srcId="{0E6F23E8-A13C-854B-8053-5C0C68CA9509}" destId="{D1CBD1D8-AF9D-D344-BC7A-FF3008E7E37D}" srcOrd="4" destOrd="0" presId="urn:microsoft.com/office/officeart/2005/8/layout/venn1"/>
    <dgm:cxn modelId="{4FC30B22-6E96-114B-9CA7-A62F4F732A1E}" type="presParOf" srcId="{0E6F23E8-A13C-854B-8053-5C0C68CA9509}" destId="{CC4943F2-E6A0-BF47-B4B2-36D918C4F62B}" srcOrd="5" destOrd="0" presId="urn:microsoft.com/office/officeart/2005/8/layout/venn1"/>
    <dgm:cxn modelId="{39C4FB91-8B11-A84D-9B5E-C5A333B67F09}" type="presParOf" srcId="{0E6F23E8-A13C-854B-8053-5C0C68CA9509}" destId="{E6D0C758-0C8C-0840-894B-189660E6044C}" srcOrd="6" destOrd="0" presId="urn:microsoft.com/office/officeart/2005/8/layout/venn1"/>
    <dgm:cxn modelId="{126756CB-AC36-6B4D-A151-5031716FB576}" type="presParOf" srcId="{0E6F23E8-A13C-854B-8053-5C0C68CA9509}" destId="{844150C6-9D89-9641-A182-EA342C900B7A}" srcOrd="7"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D03CA1-AC51-CF44-8FE7-6C663EE98F0F}">
      <dsp:nvSpPr>
        <dsp:cNvPr id="0" name=""/>
        <dsp:cNvSpPr/>
      </dsp:nvSpPr>
      <dsp:spPr>
        <a:xfrm>
          <a:off x="2258670" y="451548"/>
          <a:ext cx="5835396" cy="5835396"/>
        </a:xfrm>
        <a:prstGeom prst="pie">
          <a:avLst>
            <a:gd name="adj1" fmla="val 16200000"/>
            <a:gd name="adj2" fmla="val 18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rPr>
            <a:t>What can the sector do to address these challenges?</a:t>
          </a:r>
          <a:endParaRPr lang="en-US" sz="2800" kern="1200" dirty="0"/>
        </a:p>
      </dsp:txBody>
      <dsp:txXfrm>
        <a:off x="5334063" y="1688096"/>
        <a:ext cx="2084070" cy="1736725"/>
      </dsp:txXfrm>
    </dsp:sp>
    <dsp:sp modelId="{00DB5DE0-E3CE-1C42-815D-5CA9929D60E9}">
      <dsp:nvSpPr>
        <dsp:cNvPr id="0" name=""/>
        <dsp:cNvSpPr/>
      </dsp:nvSpPr>
      <dsp:spPr>
        <a:xfrm>
          <a:off x="2138489" y="659955"/>
          <a:ext cx="5835396" cy="5835396"/>
        </a:xfrm>
        <a:prstGeom prst="pie">
          <a:avLst>
            <a:gd name="adj1" fmla="val 1800000"/>
            <a:gd name="adj2" fmla="val 90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rPr>
            <a:t>How to facilitate collaboration and change?</a:t>
          </a:r>
          <a:endParaRPr lang="en-US" sz="2800" kern="1200" dirty="0"/>
        </a:p>
      </dsp:txBody>
      <dsp:txXfrm>
        <a:off x="3527869" y="4446016"/>
        <a:ext cx="3126104" cy="1528318"/>
      </dsp:txXfrm>
    </dsp:sp>
    <dsp:sp modelId="{2535DDF9-9B06-BD49-BA54-6CF86445174C}">
      <dsp:nvSpPr>
        <dsp:cNvPr id="0" name=""/>
        <dsp:cNvSpPr/>
      </dsp:nvSpPr>
      <dsp:spPr>
        <a:xfrm>
          <a:off x="2018308" y="451548"/>
          <a:ext cx="5835396" cy="5835396"/>
        </a:xfrm>
        <a:prstGeom prst="pie">
          <a:avLst>
            <a:gd name="adj1" fmla="val 90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FFFFFF"/>
              </a:solidFill>
            </a:rPr>
            <a:t>What are the challenges?</a:t>
          </a:r>
          <a:endParaRPr lang="en-US" sz="2800" kern="1200" dirty="0"/>
        </a:p>
      </dsp:txBody>
      <dsp:txXfrm>
        <a:off x="2694241" y="1688096"/>
        <a:ext cx="2084070" cy="1736725"/>
      </dsp:txXfrm>
    </dsp:sp>
    <dsp:sp modelId="{CA41C86D-5CAC-A845-8A78-D0B8606F31F9}">
      <dsp:nvSpPr>
        <dsp:cNvPr id="0" name=""/>
        <dsp:cNvSpPr/>
      </dsp:nvSpPr>
      <dsp:spPr>
        <a:xfrm>
          <a:off x="1897913" y="90309"/>
          <a:ext cx="6557873" cy="6557873"/>
        </a:xfrm>
        <a:prstGeom prst="circularArrow">
          <a:avLst>
            <a:gd name="adj1" fmla="val 5085"/>
            <a:gd name="adj2" fmla="val 327528"/>
            <a:gd name="adj3" fmla="val 1472472"/>
            <a:gd name="adj4" fmla="val 16199432"/>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B5892D-2D54-FF4F-B22A-94E23507B16A}">
      <dsp:nvSpPr>
        <dsp:cNvPr id="0" name=""/>
        <dsp:cNvSpPr/>
      </dsp:nvSpPr>
      <dsp:spPr>
        <a:xfrm>
          <a:off x="1777250" y="298347"/>
          <a:ext cx="6557873" cy="6557873"/>
        </a:xfrm>
        <a:prstGeom prst="circularArrow">
          <a:avLst>
            <a:gd name="adj1" fmla="val 5085"/>
            <a:gd name="adj2" fmla="val 327528"/>
            <a:gd name="adj3" fmla="val 8671970"/>
            <a:gd name="adj4" fmla="val 1800502"/>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F5E7BBB-B420-B244-91AF-D0C7F4FA482B}">
      <dsp:nvSpPr>
        <dsp:cNvPr id="0" name=""/>
        <dsp:cNvSpPr/>
      </dsp:nvSpPr>
      <dsp:spPr>
        <a:xfrm>
          <a:off x="1656587" y="90309"/>
          <a:ext cx="6557873" cy="6557873"/>
        </a:xfrm>
        <a:prstGeom prst="circularArrow">
          <a:avLst>
            <a:gd name="adj1" fmla="val 5085"/>
            <a:gd name="adj2" fmla="val 327528"/>
            <a:gd name="adj3" fmla="val 15873039"/>
            <a:gd name="adj4" fmla="val 9000000"/>
            <a:gd name="adj5" fmla="val 593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C4973-694F-D04B-88DE-2B2F914570FD}">
      <dsp:nvSpPr>
        <dsp:cNvPr id="0" name=""/>
        <dsp:cNvSpPr/>
      </dsp:nvSpPr>
      <dsp:spPr>
        <a:xfrm>
          <a:off x="1715427" y="426377"/>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Pressures on budgets</a:t>
          </a:r>
          <a:endParaRPr lang="en-US" sz="2800" kern="1200" dirty="0"/>
        </a:p>
      </dsp:txBody>
      <dsp:txXfrm>
        <a:off x="1715427" y="426377"/>
        <a:ext cx="3238969" cy="3238969"/>
      </dsp:txXfrm>
    </dsp:sp>
    <dsp:sp modelId="{C14D9710-7C7B-5649-9A74-609C06BB603A}">
      <dsp:nvSpPr>
        <dsp:cNvPr id="0" name=""/>
        <dsp:cNvSpPr/>
      </dsp:nvSpPr>
      <dsp:spPr>
        <a:xfrm rot="5400000">
          <a:off x="5104002" y="426377"/>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Greater competition: International and commercial</a:t>
          </a:r>
          <a:endParaRPr lang="en-US" sz="2800" kern="1200" dirty="0"/>
        </a:p>
      </dsp:txBody>
      <dsp:txXfrm rot="5400000">
        <a:off x="5104002" y="426377"/>
        <a:ext cx="3238969" cy="3238969"/>
      </dsp:txXfrm>
    </dsp:sp>
    <dsp:sp modelId="{1DAA8CF2-E1D3-1C49-8E6D-3A9AAAA0B0A2}">
      <dsp:nvSpPr>
        <dsp:cNvPr id="0" name=""/>
        <dsp:cNvSpPr/>
      </dsp:nvSpPr>
      <dsp:spPr>
        <a:xfrm rot="10800000">
          <a:off x="5116181" y="3802774"/>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Student Expectations</a:t>
          </a:r>
          <a:endParaRPr lang="en-US" sz="2800" kern="1200" dirty="0"/>
        </a:p>
      </dsp:txBody>
      <dsp:txXfrm rot="10800000">
        <a:off x="5116181" y="3802774"/>
        <a:ext cx="3238969" cy="3238969"/>
      </dsp:txXfrm>
    </dsp:sp>
    <dsp:sp modelId="{B0F5DCCC-6971-B74C-A64A-932B705BE237}">
      <dsp:nvSpPr>
        <dsp:cNvPr id="0" name=""/>
        <dsp:cNvSpPr/>
      </dsp:nvSpPr>
      <dsp:spPr>
        <a:xfrm rot="16200000">
          <a:off x="1715427" y="3814952"/>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Contestability</a:t>
          </a:r>
          <a:endParaRPr lang="en-US" sz="2600" kern="1200" dirty="0"/>
        </a:p>
      </dsp:txBody>
      <dsp:txXfrm rot="16200000">
        <a:off x="1715427" y="3814952"/>
        <a:ext cx="3238969" cy="3238969"/>
      </dsp:txXfrm>
    </dsp:sp>
    <dsp:sp modelId="{7CBE0F1D-DA95-264B-A44E-3941F9A57D69}">
      <dsp:nvSpPr>
        <dsp:cNvPr id="0" name=""/>
        <dsp:cNvSpPr/>
      </dsp:nvSpPr>
      <dsp:spPr>
        <a:xfrm>
          <a:off x="4457869" y="3115632"/>
          <a:ext cx="1118304" cy="972439"/>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92F05B8-D458-2E47-A202-4385A768B3C7}">
      <dsp:nvSpPr>
        <dsp:cNvPr id="0" name=""/>
        <dsp:cNvSpPr/>
      </dsp:nvSpPr>
      <dsp:spPr>
        <a:xfrm rot="10800000">
          <a:off x="4470047" y="3367878"/>
          <a:ext cx="1118304" cy="972439"/>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180894-47AC-6346-A462-6F5C2966EFE9}">
      <dsp:nvSpPr>
        <dsp:cNvPr id="0" name=""/>
        <dsp:cNvSpPr/>
      </dsp:nvSpPr>
      <dsp:spPr>
        <a:xfrm>
          <a:off x="4233227" y="3040153"/>
          <a:ext cx="3639184" cy="3639184"/>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Need to ensure </a:t>
          </a:r>
        </a:p>
        <a:p>
          <a:pPr lvl="0" algn="ctr" defTabSz="800100">
            <a:lnSpc>
              <a:spcPct val="90000"/>
            </a:lnSpc>
            <a:spcBef>
              <a:spcPct val="0"/>
            </a:spcBef>
            <a:spcAft>
              <a:spcPct val="35000"/>
            </a:spcAft>
          </a:pPr>
          <a:r>
            <a:rPr lang="en-US" sz="1800" kern="1200" dirty="0" smtClean="0"/>
            <a:t>Value for Money</a:t>
          </a:r>
        </a:p>
        <a:p>
          <a:pPr lvl="0" algn="ctr" defTabSz="800100">
            <a:lnSpc>
              <a:spcPct val="90000"/>
            </a:lnSpc>
            <a:spcBef>
              <a:spcPct val="0"/>
            </a:spcBef>
            <a:spcAft>
              <a:spcPct val="35000"/>
            </a:spcAft>
          </a:pPr>
          <a:r>
            <a:rPr lang="en-US" sz="1800" kern="1200" dirty="0" smtClean="0"/>
            <a:t>Meets employability agenda</a:t>
          </a:r>
        </a:p>
        <a:p>
          <a:pPr lvl="0" algn="ctr" defTabSz="800100">
            <a:lnSpc>
              <a:spcPct val="90000"/>
            </a:lnSpc>
            <a:spcBef>
              <a:spcPct val="0"/>
            </a:spcBef>
            <a:spcAft>
              <a:spcPct val="35000"/>
            </a:spcAft>
          </a:pPr>
          <a:r>
            <a:rPr lang="en-US" sz="1800" kern="1200" dirty="0" smtClean="0"/>
            <a:t>Students have access to Information, Advice, Guidance</a:t>
          </a:r>
        </a:p>
        <a:p>
          <a:pPr lvl="0" algn="ctr" defTabSz="800100">
            <a:lnSpc>
              <a:spcPct val="90000"/>
            </a:lnSpc>
            <a:spcBef>
              <a:spcPct val="0"/>
            </a:spcBef>
            <a:spcAft>
              <a:spcPct val="35000"/>
            </a:spcAft>
          </a:pPr>
          <a:r>
            <a:rPr lang="en-US" sz="1800" kern="1200" dirty="0" smtClean="0"/>
            <a:t> </a:t>
          </a:r>
          <a:endParaRPr lang="en-US" sz="1800" kern="1200" dirty="0"/>
        </a:p>
      </dsp:txBody>
      <dsp:txXfrm>
        <a:off x="4233227" y="3040153"/>
        <a:ext cx="3639184" cy="3639184"/>
      </dsp:txXfrm>
    </dsp:sp>
    <dsp:sp modelId="{3514DD54-1A91-664D-8AF9-1417CC4DD469}">
      <dsp:nvSpPr>
        <dsp:cNvPr id="0" name=""/>
        <dsp:cNvSpPr/>
      </dsp:nvSpPr>
      <dsp:spPr>
        <a:xfrm>
          <a:off x="1976192" y="3119792"/>
          <a:ext cx="2646679" cy="2646679"/>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Increased Graduate contribution</a:t>
          </a:r>
          <a:endParaRPr lang="en-US" sz="1800" kern="1200" dirty="0"/>
        </a:p>
      </dsp:txBody>
      <dsp:txXfrm>
        <a:off x="1976192" y="3119792"/>
        <a:ext cx="2646679" cy="2646679"/>
      </dsp:txXfrm>
    </dsp:sp>
    <dsp:sp modelId="{67BBBE17-7576-6242-93F4-E852E6B3EC4A}">
      <dsp:nvSpPr>
        <dsp:cNvPr id="0" name=""/>
        <dsp:cNvSpPr/>
      </dsp:nvSpPr>
      <dsp:spPr>
        <a:xfrm rot="20700000">
          <a:off x="2317951" y="626973"/>
          <a:ext cx="2944084" cy="2758582"/>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Likelihood of increase in complaints / dissatisfaction</a:t>
          </a:r>
          <a:endParaRPr lang="en-US" sz="1800" kern="1200" dirty="0"/>
        </a:p>
      </dsp:txBody>
      <dsp:txXfrm>
        <a:off x="2974677" y="1221009"/>
        <a:ext cx="1630631" cy="1570511"/>
      </dsp:txXfrm>
    </dsp:sp>
    <dsp:sp modelId="{205DA85A-71AA-6045-8757-E3D5BC17564E}">
      <dsp:nvSpPr>
        <dsp:cNvPr id="0" name=""/>
        <dsp:cNvSpPr/>
      </dsp:nvSpPr>
      <dsp:spPr>
        <a:xfrm>
          <a:off x="4013547" y="2475281"/>
          <a:ext cx="4658156" cy="4658156"/>
        </a:xfrm>
        <a:prstGeom prst="circularArrow">
          <a:avLst>
            <a:gd name="adj1" fmla="val 4688"/>
            <a:gd name="adj2" fmla="val 299029"/>
            <a:gd name="adj3" fmla="val 2554300"/>
            <a:gd name="adj4" fmla="val 15781444"/>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973258-F7DE-684B-9BDE-3DD75EF7B65D}">
      <dsp:nvSpPr>
        <dsp:cNvPr id="0" name=""/>
        <dsp:cNvSpPr/>
      </dsp:nvSpPr>
      <dsp:spPr>
        <a:xfrm>
          <a:off x="1266175" y="2540555"/>
          <a:ext cx="3384441" cy="3384441"/>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F36752-4447-4746-B1DF-187489ABD1E7}">
      <dsp:nvSpPr>
        <dsp:cNvPr id="0" name=""/>
        <dsp:cNvSpPr/>
      </dsp:nvSpPr>
      <dsp:spPr>
        <a:xfrm>
          <a:off x="1639567" y="185725"/>
          <a:ext cx="3649109" cy="364910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AC4973-694F-D04B-88DE-2B2F914570FD}">
      <dsp:nvSpPr>
        <dsp:cNvPr id="0" name=""/>
        <dsp:cNvSpPr/>
      </dsp:nvSpPr>
      <dsp:spPr>
        <a:xfrm>
          <a:off x="1715427" y="426377"/>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Pressures on budgets</a:t>
          </a:r>
          <a:endParaRPr lang="en-US" sz="2800" kern="1200" dirty="0"/>
        </a:p>
      </dsp:txBody>
      <dsp:txXfrm>
        <a:off x="1715427" y="426377"/>
        <a:ext cx="3238969" cy="3238969"/>
      </dsp:txXfrm>
    </dsp:sp>
    <dsp:sp modelId="{C14D9710-7C7B-5649-9A74-609C06BB603A}">
      <dsp:nvSpPr>
        <dsp:cNvPr id="0" name=""/>
        <dsp:cNvSpPr/>
      </dsp:nvSpPr>
      <dsp:spPr>
        <a:xfrm rot="5400000">
          <a:off x="5104002" y="426377"/>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Greater competition: International and commercial</a:t>
          </a:r>
          <a:endParaRPr lang="en-US" sz="2800" kern="1200" dirty="0"/>
        </a:p>
      </dsp:txBody>
      <dsp:txXfrm rot="5400000">
        <a:off x="5104002" y="426377"/>
        <a:ext cx="3238969" cy="3238969"/>
      </dsp:txXfrm>
    </dsp:sp>
    <dsp:sp modelId="{1DAA8CF2-E1D3-1C49-8E6D-3A9AAAA0B0A2}">
      <dsp:nvSpPr>
        <dsp:cNvPr id="0" name=""/>
        <dsp:cNvSpPr/>
      </dsp:nvSpPr>
      <dsp:spPr>
        <a:xfrm rot="10800000">
          <a:off x="5116181" y="3802774"/>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rPr>
            <a:t>Student Expectations</a:t>
          </a:r>
          <a:endParaRPr lang="en-US" sz="2800" kern="1200" dirty="0"/>
        </a:p>
      </dsp:txBody>
      <dsp:txXfrm rot="10800000">
        <a:off x="5116181" y="3802774"/>
        <a:ext cx="3238969" cy="3238969"/>
      </dsp:txXfrm>
    </dsp:sp>
    <dsp:sp modelId="{B0F5DCCC-6971-B74C-A64A-932B705BE237}">
      <dsp:nvSpPr>
        <dsp:cNvPr id="0" name=""/>
        <dsp:cNvSpPr/>
      </dsp:nvSpPr>
      <dsp:spPr>
        <a:xfrm rot="16200000">
          <a:off x="1715427" y="3814952"/>
          <a:ext cx="3238969" cy="3238969"/>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bg1"/>
              </a:solidFill>
            </a:rPr>
            <a:t>Contestability</a:t>
          </a:r>
          <a:endParaRPr lang="en-US" sz="2600" kern="1200" dirty="0"/>
        </a:p>
      </dsp:txBody>
      <dsp:txXfrm rot="16200000">
        <a:off x="1715427" y="3814952"/>
        <a:ext cx="3238969" cy="3238969"/>
      </dsp:txXfrm>
    </dsp:sp>
    <dsp:sp modelId="{7CBE0F1D-DA95-264B-A44E-3941F9A57D69}">
      <dsp:nvSpPr>
        <dsp:cNvPr id="0" name=""/>
        <dsp:cNvSpPr/>
      </dsp:nvSpPr>
      <dsp:spPr>
        <a:xfrm>
          <a:off x="4457869" y="3115632"/>
          <a:ext cx="1118304" cy="972439"/>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A92F05B8-D458-2E47-A202-4385A768B3C7}">
      <dsp:nvSpPr>
        <dsp:cNvPr id="0" name=""/>
        <dsp:cNvSpPr/>
      </dsp:nvSpPr>
      <dsp:spPr>
        <a:xfrm rot="10800000">
          <a:off x="4470047" y="3367878"/>
          <a:ext cx="1118304" cy="972439"/>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C0A6179-B27E-4A20-9623-E64ADB83502A}" type="datetimeFigureOut">
              <a:rPr lang="en-GB" smtClean="0"/>
              <a:pPr/>
              <a:t>21/11/2011</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E623D1A-0F8B-4252-8B84-9F1F7CC00F7A}" type="slidenum">
              <a:rPr lang="en-GB" smtClean="0"/>
              <a:pPr/>
              <a:t>‹#›</a:t>
            </a:fld>
            <a:endParaRPr lang="en-GB" dirty="0"/>
          </a:p>
        </p:txBody>
      </p:sp>
    </p:spTree>
    <p:extLst>
      <p:ext uri="{BB962C8B-B14F-4D97-AF65-F5344CB8AC3E}">
        <p14:creationId xmlns:p14="http://schemas.microsoft.com/office/powerpoint/2010/main" xmlns="" val="1980320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623D1A-0F8B-4252-8B84-9F1F7CC00F7A}" type="slidenum">
              <a:rPr lang="en-GB" smtClean="0"/>
              <a:pPr/>
              <a:t>1</a:t>
            </a:fld>
            <a:endParaRPr lang="en-GB" dirty="0"/>
          </a:p>
        </p:txBody>
      </p:sp>
    </p:spTree>
    <p:extLst>
      <p:ext uri="{BB962C8B-B14F-4D97-AF65-F5344CB8AC3E}">
        <p14:creationId xmlns:p14="http://schemas.microsoft.com/office/powerpoint/2010/main" xmlns="" val="249547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Need to show the budget reduction.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Reinforce the loss of WP</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Note that JISC is funded from the</a:t>
            </a:r>
            <a:r>
              <a:rPr lang="en-GB" sz="1600" baseline="0" dirty="0" smtClean="0"/>
              <a:t> ‘Special funding’</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60% Reduction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10</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With full fees</a:t>
            </a:r>
            <a:r>
              <a:rPr lang="en-GB" sz="1600" baseline="0" dirty="0" smtClean="0"/>
              <a:t> now in place it may be attractive for students to travel elsewhere in EU / worldwide as this may be a cheaper option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11</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Recap</a:t>
            </a:r>
            <a:r>
              <a:rPr lang="en-GB" sz="1600" baseline="0" dirty="0" smtClean="0"/>
              <a:t> on the fees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Show the video to put the fees into context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smtClean="0"/>
              <a:t>3k – 9k</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smtClean="0"/>
              <a:t>£15k - £21k</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smtClean="0"/>
              <a:t>Less per month post grad than present system</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baseline="0" dirty="0" smtClean="0"/>
              <a:t>Much bigger controversy this time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Studs will expect more</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err="1" smtClean="0"/>
              <a:t>Uni’s</a:t>
            </a:r>
            <a:r>
              <a:rPr lang="en-GB" sz="1600" dirty="0" smtClean="0"/>
              <a:t> have to market/communicate their offer</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600" dirty="0" smtClean="0"/>
              <a:t>Play video</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12</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All happening at once</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13</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Plymouth University has in recent years been working to develop and define the concept of "Students as Partners" with a view to realigning its activities - whether academic, social or pastoral - to support a culture that involves students studying "with Plymouth University" rather than “at Plymouth University.” </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14</a:t>
            </a:fld>
            <a:endParaRPr lang="en-GB" dirty="0"/>
          </a:p>
        </p:txBody>
      </p:sp>
    </p:spTree>
    <p:extLst>
      <p:ext uri="{BB962C8B-B14F-4D97-AF65-F5344CB8AC3E}">
        <p14:creationId xmlns:p14="http://schemas.microsoft.com/office/powerpoint/2010/main" xmlns="" val="3334529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All HEIs have their own website, which we</a:t>
            </a:r>
            <a:r>
              <a:rPr lang="en-GB" sz="1600" baseline="0" dirty="0" smtClean="0"/>
              <a:t> all spend a lot of time discussing, worrying about and comparing with each others. BUT where do students (and their parents) get their information from? The official website is only one source of information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15</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Show the discussion</a:t>
            </a:r>
            <a:r>
              <a:rPr lang="en-GB" sz="1600" baseline="0" dirty="0" smtClean="0"/>
              <a:t> on Student room - http://www.thestudentroom.co.uk/showthread.php?t=1817143&amp;utm_source=twitter&amp;utm_medium=tweetbutton&amp;utm_campaign=thread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(all 3 Universities come out of well, Plymouth slightly better)</a:t>
            </a:r>
          </a:p>
        </p:txBody>
      </p:sp>
      <p:sp>
        <p:nvSpPr>
          <p:cNvPr id="4" name="Slide Number Placeholder 3"/>
          <p:cNvSpPr>
            <a:spLocks noGrp="1"/>
          </p:cNvSpPr>
          <p:nvPr>
            <p:ph type="sldNum" sz="quarter" idx="10"/>
          </p:nvPr>
        </p:nvSpPr>
        <p:spPr/>
        <p:txBody>
          <a:bodyPr/>
          <a:lstStyle/>
          <a:p>
            <a:fld id="{8E623D1A-0F8B-4252-8B84-9F1F7CC00F7A}" type="slidenum">
              <a:rPr lang="en-GB" smtClean="0"/>
              <a:pPr/>
              <a:t>16</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KIS is an area</a:t>
            </a:r>
            <a:r>
              <a:rPr lang="en-GB" sz="1600" baseline="0" dirty="0" smtClean="0"/>
              <a:t> the entire sector is looking at</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Should mention the image is a generic template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How contextualised?</a:t>
            </a:r>
          </a:p>
        </p:txBody>
      </p:sp>
      <p:sp>
        <p:nvSpPr>
          <p:cNvPr id="4" name="Slide Number Placeholder 3"/>
          <p:cNvSpPr>
            <a:spLocks noGrp="1"/>
          </p:cNvSpPr>
          <p:nvPr>
            <p:ph type="sldNum" sz="quarter" idx="10"/>
          </p:nvPr>
        </p:nvSpPr>
        <p:spPr/>
        <p:txBody>
          <a:bodyPr/>
          <a:lstStyle/>
          <a:p>
            <a:fld id="{8E623D1A-0F8B-4252-8B84-9F1F7CC00F7A}" type="slidenum">
              <a:rPr lang="en-GB" smtClean="0"/>
              <a:pPr/>
              <a:t>17</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Sharing</a:t>
            </a:r>
            <a:r>
              <a:rPr lang="en-GB" sz="1600" baseline="0" dirty="0" smtClean="0"/>
              <a:t> of our data allows it to be used in a variety of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Nor only will this have a direct impact on the various league tables, it may lead to university/course comparison sites, either “owned” by the sector or commercial 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Martin Lewis – Independent/preferred fees campaign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Independent – Influence?</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18</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Employability is very important to our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We</a:t>
            </a:r>
            <a:r>
              <a:rPr lang="en-GB" sz="1600" baseline="0" dirty="0" smtClean="0"/>
              <a:t> are seeing a cultural shift from education for Personal Development, where people studied a subject because it interested them, to one of Professional development, where students are embarking on programmes that will benefit their career immediately after graduation. – Whether we like it or not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To ensure our programmes are fit for purpose in this new era we need to ensure that  </a:t>
            </a:r>
            <a:r>
              <a:rPr lang="en-US" sz="1600" dirty="0" smtClean="0">
                <a:solidFill>
                  <a:schemeClr val="bg1"/>
                </a:solidFill>
              </a:rPr>
              <a:t>institutions, learners and employers can work together to shape a more forward-looking curriculum</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19</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600" dirty="0" smtClean="0"/>
              <a:t>Get you involved</a:t>
            </a:r>
          </a:p>
          <a:p>
            <a:pPr marL="171450" indent="-171450">
              <a:buFontTx/>
              <a:buChar char="-"/>
            </a:pPr>
            <a:r>
              <a:rPr lang="en-GB" sz="1600" dirty="0" smtClean="0"/>
              <a:t>This</a:t>
            </a:r>
            <a:r>
              <a:rPr lang="en-GB" sz="1600" baseline="0" dirty="0" smtClean="0"/>
              <a:t> session will work best if it is interactive</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a:t>
            </a:fld>
            <a:endParaRPr lang="en-GB" dirty="0"/>
          </a:p>
        </p:txBody>
      </p:sp>
    </p:spTree>
    <p:extLst>
      <p:ext uri="{BB962C8B-B14F-4D97-AF65-F5344CB8AC3E}">
        <p14:creationId xmlns:p14="http://schemas.microsoft.com/office/powerpoint/2010/main" xmlns="" val="2014657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Recap on the significant challenges</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20</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Use the polling tool to see what the audience think is the greatest challenge</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21</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Use the text area to get the audience to post any</a:t>
            </a:r>
            <a:r>
              <a:rPr lang="en-GB" sz="1600" baseline="0" dirty="0" smtClean="0"/>
              <a:t> other challenges</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22</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General Q &amp; A</a:t>
            </a:r>
            <a:r>
              <a:rPr lang="en-GB" sz="1600" baseline="0" dirty="0" smtClean="0"/>
              <a:t> session – invite contributors from the text chat and those willing to broadcast the questions via voice/video.</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23</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24</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With a move to remote campuses, shared curricula,</a:t>
            </a:r>
            <a:r>
              <a:rPr lang="en-GB" sz="1600" baseline="0" dirty="0" smtClean="0"/>
              <a:t> distance learning etc. we must ensure that all students have access to the same level of resources and support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There is a recognition that off campus students need support and and sector is moving in this direction, learning from the recommendations from the Online Learning Task Force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The Online Learning Task force report is an example of the sector sharing practice, using the experience from different institutions to inform future ways of working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Online Learning Task Force (OLTF) published its final report 'Collaborate to compete: Seizing the opportunity of online learning for UK higher education' in January 2011.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It concluded that online learning – however blended with on- or off-campus interactions, whether delivered in the UK or overseas – provides real opportunity for UK institutions to develop responsive, engaging and interactive provision which, if offered at scale, can deliver quality and cost-effectiveness while meeting student demands for flexible learning.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report showcases the work of 16 university and consortia courses in the UK including partnerships between HE institutions and the private sector.</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25</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- 1997</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26</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Data is available from a variety of sources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NSS</a:t>
            </a:r>
            <a:r>
              <a:rPr lang="en-GB" sz="1600" baseline="0" dirty="0" smtClean="0"/>
              <a:t> – National Student Satisfaction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SPQ – Student Perception Questionnaire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PTES – Postgraduate Taught Experience Survey</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Local sources such as Student/Staff Liaison, Module Review, Programme Review</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National feedback from the NUS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All of this is valuable, and needs to be addressed.</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27</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JISC</a:t>
            </a:r>
            <a:r>
              <a:rPr lang="en-GB" sz="1600" baseline="0" dirty="0" smtClean="0"/>
              <a:t> are leading the way in student involvement in projects.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There is no point is just asking  for their opinion – it has to be considered and responded to, even if it is to say ‘No’, but a justification on the decision has to be given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28</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solidFill>
                  <a:schemeClr val="bg1"/>
                </a:solidFill>
              </a:rPr>
              <a:t>Students prioritised services they would like to be delivered via mobile services, plus requested others</a:t>
            </a:r>
          </a:p>
          <a:p>
            <a:endParaRPr lang="en-US"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E623D1A-0F8B-4252-8B84-9F1F7CC00F7A}" type="slidenum">
              <a:rPr lang="en-GB" smtClean="0"/>
              <a:pPr/>
              <a:t>29</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a:t>
            </a:fld>
            <a:endParaRPr lang="en-GB" dirty="0"/>
          </a:p>
        </p:txBody>
      </p:sp>
    </p:spTree>
    <p:extLst>
      <p:ext uri="{BB962C8B-B14F-4D97-AF65-F5344CB8AC3E}">
        <p14:creationId xmlns:p14="http://schemas.microsoft.com/office/powerpoint/2010/main" xmlns="" val="2014657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30</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31</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This is another way to respond to the</a:t>
            </a:r>
            <a:r>
              <a:rPr lang="en-GB" sz="1600" baseline="0" dirty="0" smtClean="0"/>
              <a:t> users needs</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32</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With the current JISC</a:t>
            </a:r>
            <a:r>
              <a:rPr lang="en-GB" sz="1600" baseline="0" dirty="0" smtClean="0"/>
              <a:t> review there may be a subscription model for JISC shared services. This will cause institutions to question the value they are getting, BUT some of these services may be so deeply integrated into practice that withdrawal is not an option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33</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Direct benefit</a:t>
            </a:r>
            <a:r>
              <a:rPr lang="en-GB" sz="1600" baseline="0" dirty="0" smtClean="0"/>
              <a:t> for student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Efficiency saving for the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Plymouth now has experience in implementing a cloud solution and can build on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34</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In recent years there has</a:t>
            </a:r>
            <a:r>
              <a:rPr lang="en-GB" sz="1600" baseline="0" dirty="0" smtClean="0"/>
              <a:t> been a need to align the University to initiatives such as ePortfolio/PDP, Online Assessment, Mobile Delivery 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There are a number of commercial products for all these areas, it is vital that the community share its experience and  opinions about the us and  efficacy of suitable solutions, something the JISC community does extremely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We</a:t>
            </a:r>
            <a:r>
              <a:rPr lang="en-US" sz="1600" kern="1200" baseline="0" dirty="0" smtClean="0">
                <a:solidFill>
                  <a:schemeClr val="tx1"/>
                </a:solidFill>
                <a:effectLst/>
                <a:latin typeface="+mn-lt"/>
                <a:ea typeface="+mn-ea"/>
                <a:cs typeface="+mn-cs"/>
              </a:rPr>
              <a:t> </a:t>
            </a:r>
            <a:r>
              <a:rPr lang="en-US" sz="1600" kern="1200" dirty="0" smtClean="0">
                <a:solidFill>
                  <a:schemeClr val="tx1"/>
                </a:solidFill>
                <a:effectLst/>
                <a:latin typeface="+mn-lt"/>
                <a:ea typeface="+mn-ea"/>
                <a:cs typeface="+mn-cs"/>
              </a:rPr>
              <a:t>need to look at implementing service models that are both efficient and user friendly and making appropriate use of shared services, cloud solutions and commercial providers. Our students will expect equality of service across an institution and, where this enhances the student experience, partnerships between institutions</a:t>
            </a:r>
            <a:r>
              <a:rPr lang="en-GB" sz="1600" dirty="0" smtClean="0">
                <a:effectLst/>
              </a:rPr>
              <a:t> </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35</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To meet the previous requirements</a:t>
            </a:r>
            <a:r>
              <a:rPr lang="en-GB" sz="1600" baseline="0" dirty="0" smtClean="0"/>
              <a:t> , to satisfy user needs and to able to good practice for the adoption of new technologies we need to think about the digital organisation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Competitive/capability</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smtClean="0"/>
              <a:t>Older staff</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smtClean="0"/>
              <a:t>Student offices</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smtClean="0"/>
              <a:t>Not a crime</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36</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With</a:t>
            </a:r>
            <a:r>
              <a:rPr lang="en-GB" sz="1600" baseline="0" dirty="0" smtClean="0"/>
              <a:t> Technology skills required in the workplace, we need to see how we are going to support students in their use of choice of technology</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37</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Learning Literacies in a Digital Age (LLIDA) study makes some pertinent observations, perhaps we need to add</a:t>
            </a:r>
            <a:r>
              <a:rPr lang="en-GB" sz="1600" baseline="0" dirty="0" smtClean="0"/>
              <a:t> ‘Universities are changing’</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38</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It’s not just about the technology, it’s about changes in practice and how Universities can support</a:t>
            </a:r>
            <a:r>
              <a:rPr lang="en-GB" sz="1600" baseline="0" dirty="0" smtClean="0"/>
              <a:t> their students, but this will mean having digitally literate staff.</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Scary</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39</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Outline of what I am going to be presenting to you</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LLIDA study also made these statements about the future</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40</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There is a large body of work being undertaken by JISC in this area – the Developing digital</a:t>
            </a:r>
            <a:r>
              <a:rPr lang="en-GB" sz="1600" baseline="0" dirty="0" smtClean="0"/>
              <a:t> literacies programme, including the SEEDPD project at Plymouth</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41</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42</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General Q &amp; A</a:t>
            </a:r>
            <a:r>
              <a:rPr lang="en-GB" sz="1600" baseline="0" dirty="0" smtClean="0"/>
              <a:t> session – invite contributors from the text chat and those willing to broadcast the questions via voice/video.</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43</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44</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45</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46</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47</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a:t>
            </a:r>
            <a:r>
              <a:rPr lang="en-GB" sz="1600" baseline="0" dirty="0" smtClean="0"/>
              <a:t> two essential areas here are the embedding of collaborative working and dialogue with students in conjunction with the Business Community engagement work already underway by JISC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Suggest Bill mentions some of the great Plymouth initiatives  - Change Academy, BCE project with Research and Innovation,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48</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Brief recap on the 3 areas: </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1. Challenges facing sector</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2. Sector based Solutions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3. Approaches</a:t>
            </a:r>
            <a:r>
              <a:rPr lang="en-GB" sz="1600" baseline="0" dirty="0" smtClean="0"/>
              <a:t> to facilitating collaboration and change.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The underlying theme is that of Partnerships and communication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600" baseline="0" dirty="0" smtClean="0"/>
              <a:t>With students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600" baseline="0" dirty="0" smtClean="0"/>
              <a:t> With parts of the sector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sz="1600" baseline="0" dirty="0" smtClean="0"/>
              <a:t>.Across the sector</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solidFill>
                  <a:prstClr val="black"/>
                </a:solidFill>
              </a:rPr>
              <a:pPr/>
              <a:t>49</a:t>
            </a:fld>
            <a:endParaRPr lang="en-GB" dirty="0">
              <a:solidFill>
                <a:prstClr val="black"/>
              </a:solidFill>
            </a:endParaRPr>
          </a:p>
        </p:txBody>
      </p:sp>
    </p:spTree>
    <p:extLst>
      <p:ext uri="{BB962C8B-B14F-4D97-AF65-F5344CB8AC3E}">
        <p14:creationId xmlns:p14="http://schemas.microsoft.com/office/powerpoint/2010/main" xmlns="" val="62264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This is the stating point – major</a:t>
            </a:r>
            <a:r>
              <a:rPr lang="en-GB" sz="1600" baseline="0" dirty="0" smtClean="0"/>
              <a:t> shakeup in Education – has a big impact now and in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Is this really about student choice with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Care Margin</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5</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623D1A-0F8B-4252-8B84-9F1F7CC00F7A}" type="slidenum">
              <a:rPr lang="en-GB" smtClean="0"/>
              <a:pPr/>
              <a:t>50</a:t>
            </a:fld>
            <a:endParaRPr lang="en-GB" dirty="0"/>
          </a:p>
        </p:txBody>
      </p:sp>
    </p:spTree>
    <p:extLst>
      <p:ext uri="{BB962C8B-B14F-4D97-AF65-F5344CB8AC3E}">
        <p14:creationId xmlns:p14="http://schemas.microsoft.com/office/powerpoint/2010/main" xmlns="" val="212549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The UK education sector is changing rapidly and is facing a range of challenges which include pressures on budgets, competition from commercial and overseas providers and responding to and acting upon student expectations.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mn-lt"/>
                <a:ea typeface="+mn-ea"/>
                <a:cs typeface="+mn-cs"/>
              </a:rPr>
              <a:t>1/6 places untestable </a:t>
            </a:r>
            <a:endParaRPr lang="en-GB" sz="1600"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6</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E623D1A-0F8B-4252-8B84-9F1F7CC00F7A}" type="slidenum">
              <a:rPr lang="en-GB" smtClean="0"/>
              <a:pPr/>
              <a:t>7</a:t>
            </a:fld>
            <a:endParaRPr lang="en-GB" dirty="0"/>
          </a:p>
        </p:txBody>
      </p:sp>
    </p:spTree>
    <p:extLst>
      <p:ext uri="{BB962C8B-B14F-4D97-AF65-F5344CB8AC3E}">
        <p14:creationId xmlns:p14="http://schemas.microsoft.com/office/powerpoint/2010/main" xmlns="" val="188379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Showing there is churn in the sector</a:t>
            </a:r>
            <a:r>
              <a:rPr lang="en-GB" sz="16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HEIs having a presence in other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Post 92s offering FDs (3 times more than Pre 92 HEIs)</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Further Education colleges have majority of FD market – what happens when they expand?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8</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Threats from visa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Impact of commercial feeder colleges that have an on campus presence/partnership agreement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Not all challenges are threats – highlight Plymouths strong relationship with Navitas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smtClean="0"/>
              <a:t>Threat or Opportunity?</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a:p>
        </p:txBody>
      </p:sp>
      <p:sp>
        <p:nvSpPr>
          <p:cNvPr id="4" name="Slide Number Placeholder 3"/>
          <p:cNvSpPr>
            <a:spLocks noGrp="1"/>
          </p:cNvSpPr>
          <p:nvPr>
            <p:ph type="sldNum" sz="quarter" idx="10"/>
          </p:nvPr>
        </p:nvSpPr>
        <p:spPr/>
        <p:txBody>
          <a:bodyPr/>
          <a:lstStyle/>
          <a:p>
            <a:fld id="{8E623D1A-0F8B-4252-8B84-9F1F7CC00F7A}" type="slidenum">
              <a:rPr lang="en-GB" smtClean="0"/>
              <a:pPr/>
              <a:t>9</a:t>
            </a:fld>
            <a:endParaRPr lang="en-GB" dirty="0"/>
          </a:p>
        </p:txBody>
      </p:sp>
    </p:spTree>
    <p:extLst>
      <p:ext uri="{BB962C8B-B14F-4D97-AF65-F5344CB8AC3E}">
        <p14:creationId xmlns:p14="http://schemas.microsoft.com/office/powerpoint/2010/main" xmlns="" val="62264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1221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9625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4800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66467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51815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53313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44166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229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78594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49360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4610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AF77EED-34DB-5847-8DF9-BD787C962E1E}" type="datetimeFigureOut">
              <a:rPr lang="en-US" smtClean="0"/>
              <a:pPr/>
              <a:t>11/21/2011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753592-012A-E24F-A02A-27733D601F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77EED-34DB-5847-8DF9-BD787C962E1E}" type="datetimeFigureOut">
              <a:rPr lang="en-US" smtClean="0"/>
              <a:pPr/>
              <a:t>11/21/2011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53592-012A-E24F-A02A-27733D601F6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77EED-34DB-5847-8DF9-BD787C962E1E}" type="datetimeFigureOut">
              <a:rPr lang="en-US" smtClean="0">
                <a:solidFill>
                  <a:prstClr val="black">
                    <a:tint val="75000"/>
                  </a:prstClr>
                </a:solidFill>
              </a:rPr>
              <a:pPr/>
              <a:t>11/21/2011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53592-012A-E24F-A02A-27733D601F6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955883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image" Target="../media/image2.png"/><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 Type="http://schemas.openxmlformats.org/officeDocument/2006/relationships/notesSlide" Target="../notesSlides/notesSlide49.xml"/><Relationship Id="rId16"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diagramLayout" Target="../diagrams/layout12.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629" y="1612575"/>
            <a:ext cx="8634137" cy="726179"/>
          </a:xfrm>
        </p:spPr>
        <p:txBody>
          <a:bodyPr anchor="t">
            <a:noAutofit/>
          </a:bodyPr>
          <a:lstStyle/>
          <a:p>
            <a:r>
              <a:rPr lang="en-US" sz="4800" b="1" dirty="0" smtClean="0">
                <a:solidFill>
                  <a:srgbClr val="00B0F0"/>
                </a:solidFill>
              </a:rPr>
              <a:t>Tensions </a:t>
            </a:r>
            <a:r>
              <a:rPr lang="en-US" sz="4800" b="1" dirty="0">
                <a:solidFill>
                  <a:srgbClr val="00B0F0"/>
                </a:solidFill>
              </a:rPr>
              <a:t>in collaboration in a changing </a:t>
            </a:r>
            <a:r>
              <a:rPr lang="en-US" sz="4800" b="1" dirty="0" smtClean="0">
                <a:solidFill>
                  <a:srgbClr val="00B0F0"/>
                </a:solidFill>
              </a:rPr>
              <a:t>landscape</a:t>
            </a:r>
            <a:endParaRPr lang="en-US" sz="4800" dirty="0">
              <a:solidFill>
                <a:schemeClr val="bg1"/>
              </a:solidFill>
            </a:endParaRPr>
          </a:p>
        </p:txBody>
      </p:sp>
      <p:pic>
        <p:nvPicPr>
          <p:cNvPr id="5" name="Picture 4" descr="Pioneer.png"/>
          <p:cNvPicPr>
            <a:picLocks noChangeAspect="1"/>
          </p:cNvPicPr>
          <p:nvPr/>
        </p:nvPicPr>
        <p:blipFill rotWithShape="1">
          <a:blip r:embed="rId3"/>
          <a:srcRect t="24478"/>
          <a:stretch/>
        </p:blipFill>
        <p:spPr>
          <a:xfrm>
            <a:off x="251629" y="5536262"/>
            <a:ext cx="2438817" cy="1101605"/>
          </a:xfrm>
          <a:prstGeom prst="rect">
            <a:avLst/>
          </a:prstGeom>
        </p:spPr>
      </p:pic>
      <p:sp>
        <p:nvSpPr>
          <p:cNvPr id="3" name="Rectangle 2"/>
          <p:cNvSpPr/>
          <p:nvPr/>
        </p:nvSpPr>
        <p:spPr>
          <a:xfrm>
            <a:off x="1471036" y="3292651"/>
            <a:ext cx="6999863" cy="1231106"/>
          </a:xfrm>
          <a:prstGeom prst="rect">
            <a:avLst/>
          </a:prstGeom>
        </p:spPr>
        <p:txBody>
          <a:bodyPr wrap="square">
            <a:spAutoFit/>
          </a:bodyPr>
          <a:lstStyle/>
          <a:p>
            <a:pPr algn="ctr"/>
            <a:r>
              <a:rPr lang="en-US" sz="2800" b="1" dirty="0" smtClean="0">
                <a:solidFill>
                  <a:schemeClr val="bg1"/>
                </a:solidFill>
              </a:rPr>
              <a:t>Bill Rammell </a:t>
            </a:r>
            <a:br>
              <a:rPr lang="en-US" sz="2800" b="1" dirty="0" smtClean="0">
                <a:solidFill>
                  <a:schemeClr val="bg1"/>
                </a:solidFill>
              </a:rPr>
            </a:br>
            <a:r>
              <a:rPr lang="en-US" sz="2800" b="1" i="1" dirty="0" smtClean="0">
                <a:solidFill>
                  <a:schemeClr val="bg1"/>
                </a:solidFill>
              </a:rPr>
              <a:t>Deputy Vice-Chancellor, Plymouth University</a:t>
            </a:r>
            <a:r>
              <a:rPr lang="en-US" b="1" i="1" dirty="0" smtClean="0">
                <a:solidFill>
                  <a:schemeClr val="bg1"/>
                </a:solidFill>
              </a:rPr>
              <a:t/>
            </a:r>
            <a:br>
              <a:rPr lang="en-US" b="1" i="1" dirty="0" smtClean="0">
                <a:solidFill>
                  <a:schemeClr val="bg1"/>
                </a:solidFill>
              </a:rPr>
            </a:br>
            <a:endParaRPr lang="en-GB"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Challenges: </a:t>
            </a:r>
            <a:r>
              <a:rPr lang="en-US" sz="3600" b="1" dirty="0" smtClean="0">
                <a:solidFill>
                  <a:srgbClr val="00B0F0"/>
                </a:solidFill>
              </a:rPr>
              <a:t>Pressures on budgets</a:t>
            </a:r>
            <a:endParaRPr lang="en-US" sz="3600" b="1" dirty="0">
              <a:solidFill>
                <a:srgbClr val="00B0F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799994719"/>
              </p:ext>
            </p:extLst>
          </p:nvPr>
        </p:nvGraphicFramePr>
        <p:xfrm>
          <a:off x="457200" y="1262614"/>
          <a:ext cx="8229600" cy="4536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l" fontAlgn="b"/>
                      <a:r>
                        <a:rPr lang="en-US" sz="1200" b="0" i="0" u="none" strike="noStrike" dirty="0">
                          <a:solidFill>
                            <a:srgbClr val="000000"/>
                          </a:solidFill>
                          <a:effectLst/>
                          <a:latin typeface="Arial"/>
                        </a:rPr>
                        <a:t> </a:t>
                      </a:r>
                    </a:p>
                  </a:txBody>
                  <a:tcPr marL="12700" marR="12700" marT="12700" marB="0" anchor="b"/>
                </a:tc>
                <a:tc>
                  <a:txBody>
                    <a:bodyPr/>
                    <a:lstStyle/>
                    <a:p>
                      <a:pPr algn="l" fontAlgn="b"/>
                      <a:r>
                        <a:rPr lang="en-US" sz="1400" b="1" i="0" u="none" strike="noStrike" dirty="0">
                          <a:solidFill>
                            <a:srgbClr val="000000"/>
                          </a:solidFill>
                          <a:effectLst/>
                          <a:latin typeface="Arial"/>
                        </a:rPr>
                        <a:t>2009-2010</a:t>
                      </a:r>
                    </a:p>
                  </a:txBody>
                  <a:tcPr marL="12700" marR="12700" marT="12700" marB="0" anchor="b"/>
                </a:tc>
                <a:tc>
                  <a:txBody>
                    <a:bodyPr/>
                    <a:lstStyle/>
                    <a:p>
                      <a:pPr algn="l" fontAlgn="b"/>
                      <a:r>
                        <a:rPr lang="en-US" sz="1400" b="1" i="0" u="none" strike="noStrike" dirty="0">
                          <a:solidFill>
                            <a:srgbClr val="000000"/>
                          </a:solidFill>
                          <a:effectLst/>
                          <a:latin typeface="Arial"/>
                        </a:rPr>
                        <a:t>2010-2011</a:t>
                      </a:r>
                    </a:p>
                  </a:txBody>
                  <a:tcPr marL="12700" marR="12700" marT="12700" marB="0" anchor="b"/>
                </a:tc>
                <a:tc>
                  <a:txBody>
                    <a:bodyPr/>
                    <a:lstStyle/>
                    <a:p>
                      <a:pPr algn="l" fontAlgn="b"/>
                      <a:r>
                        <a:rPr lang="en-US" sz="1400" b="1" i="0" u="none" strike="noStrike" dirty="0">
                          <a:solidFill>
                            <a:srgbClr val="000000"/>
                          </a:solidFill>
                          <a:effectLst/>
                          <a:latin typeface="Arial"/>
                        </a:rPr>
                        <a:t>2011-2012</a:t>
                      </a:r>
                    </a:p>
                  </a:txBody>
                  <a:tcPr marL="12700" marR="12700" marT="12700" marB="0" anchor="b"/>
                </a:tc>
              </a:tr>
              <a:tr h="370840">
                <a:tc>
                  <a:txBody>
                    <a:bodyPr/>
                    <a:lstStyle/>
                    <a:p>
                      <a:pPr algn="l" fontAlgn="b"/>
                      <a:r>
                        <a:rPr lang="en-US" sz="1400" b="1" i="0" u="none" strike="noStrike" dirty="0">
                          <a:solidFill>
                            <a:srgbClr val="000000"/>
                          </a:solidFill>
                          <a:effectLst/>
                          <a:latin typeface="Arial"/>
                        </a:rPr>
                        <a:t>Teaching</a:t>
                      </a:r>
                    </a:p>
                  </a:txBody>
                  <a:tcPr marL="12700" marR="12700" marT="12700" marB="0" anchor="b"/>
                </a:tc>
                <a:tc>
                  <a:txBody>
                    <a:bodyPr/>
                    <a:lstStyle/>
                    <a:p>
                      <a:pPr algn="l" fontAlgn="b"/>
                      <a:r>
                        <a:rPr lang="en-US" sz="1400" b="0" i="0" u="none" strike="noStrike" dirty="0">
                          <a:solidFill>
                            <a:srgbClr val="000000"/>
                          </a:solidFill>
                          <a:effectLst/>
                          <a:latin typeface="Arial"/>
                        </a:rPr>
                        <a:t>£4,782 million*</a:t>
                      </a:r>
                    </a:p>
                  </a:txBody>
                  <a:tcPr marL="12700" marR="12700" marT="12700" marB="0" anchor="b"/>
                </a:tc>
                <a:tc>
                  <a:txBody>
                    <a:bodyPr/>
                    <a:lstStyle/>
                    <a:p>
                      <a:pPr algn="l" fontAlgn="b"/>
                      <a:r>
                        <a:rPr lang="en-US" sz="1400" b="0" i="0" u="none" strike="noStrike" dirty="0">
                          <a:solidFill>
                            <a:srgbClr val="000000"/>
                          </a:solidFill>
                          <a:effectLst/>
                          <a:latin typeface="Arial"/>
                        </a:rPr>
                        <a:t>£4,727 million **</a:t>
                      </a:r>
                    </a:p>
                  </a:txBody>
                  <a:tcPr marL="12700" marR="12700" marT="12700" marB="0" anchor="b"/>
                </a:tc>
                <a:tc>
                  <a:txBody>
                    <a:bodyPr/>
                    <a:lstStyle/>
                    <a:p>
                      <a:pPr algn="l" fontAlgn="b"/>
                      <a:r>
                        <a:rPr lang="en-US" sz="1400" b="0" i="0" u="none" strike="noStrike" dirty="0">
                          <a:solidFill>
                            <a:srgbClr val="000000"/>
                          </a:solidFill>
                          <a:effectLst/>
                          <a:latin typeface="Arial"/>
                        </a:rPr>
                        <a:t>£4,339 million***</a:t>
                      </a:r>
                    </a:p>
                  </a:txBody>
                  <a:tcPr marL="12700" marR="12700" marT="12700" marB="0" anchor="b"/>
                </a:tc>
              </a:tr>
              <a:tr h="370840">
                <a:tc>
                  <a:txBody>
                    <a:bodyPr/>
                    <a:lstStyle/>
                    <a:p>
                      <a:pPr algn="l" fontAlgn="b"/>
                      <a:r>
                        <a:rPr lang="en-US" sz="1400" b="1" i="0" u="none" strike="noStrike" dirty="0">
                          <a:solidFill>
                            <a:srgbClr val="000000"/>
                          </a:solidFill>
                          <a:effectLst/>
                          <a:latin typeface="Arial"/>
                        </a:rPr>
                        <a:t>Research</a:t>
                      </a:r>
                    </a:p>
                  </a:txBody>
                  <a:tcPr marL="12700" marR="12700" marT="12700" marB="0" anchor="b"/>
                </a:tc>
                <a:tc>
                  <a:txBody>
                    <a:bodyPr/>
                    <a:lstStyle/>
                    <a:p>
                      <a:pPr algn="l" fontAlgn="b"/>
                      <a:r>
                        <a:rPr lang="en-US" sz="1400" b="0" i="0" u="none" strike="noStrike" dirty="0">
                          <a:solidFill>
                            <a:srgbClr val="000000"/>
                          </a:solidFill>
                          <a:effectLst/>
                          <a:latin typeface="Arial"/>
                        </a:rPr>
                        <a:t>£1,572 million</a:t>
                      </a:r>
                    </a:p>
                  </a:txBody>
                  <a:tcPr marL="12700" marR="12700" marT="12700" marB="0" anchor="b"/>
                </a:tc>
                <a:tc>
                  <a:txBody>
                    <a:bodyPr/>
                    <a:lstStyle/>
                    <a:p>
                      <a:pPr algn="l" fontAlgn="b"/>
                      <a:r>
                        <a:rPr lang="en-US" sz="1400" b="0" i="0" u="none" strike="noStrike" dirty="0">
                          <a:solidFill>
                            <a:srgbClr val="000000"/>
                          </a:solidFill>
                          <a:effectLst/>
                          <a:latin typeface="Arial"/>
                        </a:rPr>
                        <a:t>£1,603 million</a:t>
                      </a:r>
                    </a:p>
                  </a:txBody>
                  <a:tcPr marL="12700" marR="12700" marT="12700" marB="0" anchor="b"/>
                </a:tc>
                <a:tc>
                  <a:txBody>
                    <a:bodyPr/>
                    <a:lstStyle/>
                    <a:p>
                      <a:pPr algn="l" fontAlgn="b"/>
                      <a:r>
                        <a:rPr lang="en-US" sz="1400" b="0" i="0" u="none" strike="noStrike" dirty="0">
                          <a:solidFill>
                            <a:srgbClr val="000000"/>
                          </a:solidFill>
                          <a:effectLst/>
                          <a:latin typeface="Arial"/>
                        </a:rPr>
                        <a:t>£1,558 million</a:t>
                      </a:r>
                    </a:p>
                  </a:txBody>
                  <a:tcPr marL="12700" marR="12700" marT="12700" marB="0" anchor="b"/>
                </a:tc>
              </a:tr>
              <a:tr h="370840">
                <a:tc>
                  <a:txBody>
                    <a:bodyPr/>
                    <a:lstStyle/>
                    <a:p>
                      <a:pPr algn="l" fontAlgn="b"/>
                      <a:r>
                        <a:rPr lang="en-US" sz="1400" b="1" i="0" u="none" strike="noStrike" dirty="0">
                          <a:solidFill>
                            <a:srgbClr val="000000"/>
                          </a:solidFill>
                          <a:effectLst/>
                          <a:latin typeface="Arial"/>
                        </a:rPr>
                        <a:t>Business and the community</a:t>
                      </a:r>
                    </a:p>
                  </a:txBody>
                  <a:tcPr marL="12700" marR="12700" marT="12700" marB="0" anchor="b"/>
                </a:tc>
                <a:tc>
                  <a:txBody>
                    <a:bodyPr/>
                    <a:lstStyle/>
                    <a:p>
                      <a:pPr algn="l" fontAlgn="b"/>
                      <a:r>
                        <a:rPr lang="en-US" sz="1400" b="0" i="0" u="none" strike="noStrike" dirty="0">
                          <a:solidFill>
                            <a:srgbClr val="000000"/>
                          </a:solidFill>
                          <a:effectLst/>
                          <a:latin typeface="Arial"/>
                        </a:rPr>
                        <a:t>£134 million</a:t>
                      </a:r>
                    </a:p>
                  </a:txBody>
                  <a:tcPr marL="12700" marR="12700" marT="12700" marB="0" anchor="b"/>
                </a:tc>
                <a:tc>
                  <a:txBody>
                    <a:bodyPr/>
                    <a:lstStyle/>
                    <a:p>
                      <a:pPr algn="l" fontAlgn="b"/>
                      <a:r>
                        <a:rPr lang="en-US" sz="1400" b="0" i="0" u="none" strike="noStrike" dirty="0">
                          <a:solidFill>
                            <a:srgbClr val="000000"/>
                          </a:solidFill>
                          <a:effectLst/>
                          <a:latin typeface="Arial"/>
                        </a:rPr>
                        <a:t>£150 million</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r>
              <a:tr h="370840">
                <a:tc>
                  <a:txBody>
                    <a:bodyPr/>
                    <a:lstStyle/>
                    <a:p>
                      <a:pPr algn="l" fontAlgn="b"/>
                      <a:r>
                        <a:rPr lang="en-US" sz="1400" b="1" i="0" u="none" strike="noStrike" dirty="0">
                          <a:solidFill>
                            <a:srgbClr val="000000"/>
                          </a:solidFill>
                          <a:effectLst/>
                          <a:latin typeface="Arial"/>
                        </a:rPr>
                        <a:t>Knowledge exchange (HEIF)</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c>
                  <a:txBody>
                    <a:bodyPr/>
                    <a:lstStyle/>
                    <a:p>
                      <a:pPr algn="l" fontAlgn="b"/>
                      <a:r>
                        <a:rPr lang="en-US" sz="1400" b="0" i="0" u="none" strike="noStrike" dirty="0">
                          <a:solidFill>
                            <a:srgbClr val="000000"/>
                          </a:solidFill>
                          <a:effectLst/>
                          <a:latin typeface="Arial"/>
                        </a:rPr>
                        <a:t>£150 million</a:t>
                      </a:r>
                    </a:p>
                  </a:txBody>
                  <a:tcPr marL="12700" marR="12700" marT="12700" marB="0" anchor="b"/>
                </a:tc>
              </a:tr>
              <a:tr h="370840">
                <a:tc>
                  <a:txBody>
                    <a:bodyPr/>
                    <a:lstStyle/>
                    <a:p>
                      <a:pPr algn="l" fontAlgn="b"/>
                      <a:r>
                        <a:rPr lang="en-US" sz="1400" b="1" i="0" u="none" strike="noStrike" dirty="0">
                          <a:solidFill>
                            <a:srgbClr val="000000"/>
                          </a:solidFill>
                          <a:effectLst/>
                          <a:latin typeface="Arial"/>
                        </a:rPr>
                        <a:t>Moderation funding</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c>
                  <a:txBody>
                    <a:bodyPr/>
                    <a:lstStyle/>
                    <a:p>
                      <a:pPr algn="l" fontAlgn="b"/>
                      <a:r>
                        <a:rPr lang="en-US" sz="1400" b="0" i="0" u="none" strike="noStrike" dirty="0">
                          <a:solidFill>
                            <a:srgbClr val="000000"/>
                          </a:solidFill>
                          <a:effectLst/>
                          <a:latin typeface="Arial"/>
                        </a:rPr>
                        <a:t>£30 million</a:t>
                      </a:r>
                    </a:p>
                  </a:txBody>
                  <a:tcPr marL="12700" marR="12700" marT="12700" marB="0" anchor="b"/>
                </a:tc>
              </a:tr>
              <a:tr h="370840">
                <a:tc>
                  <a:txBody>
                    <a:bodyPr/>
                    <a:lstStyle/>
                    <a:p>
                      <a:pPr algn="l" fontAlgn="b"/>
                      <a:r>
                        <a:rPr lang="en-US" sz="1400" b="1" i="0" u="none" strike="noStrike" dirty="0">
                          <a:solidFill>
                            <a:srgbClr val="000000"/>
                          </a:solidFill>
                          <a:effectLst/>
                          <a:latin typeface="Arial"/>
                        </a:rPr>
                        <a:t>Transitional allocations</a:t>
                      </a:r>
                    </a:p>
                  </a:txBody>
                  <a:tcPr marL="12700" marR="12700" marT="12700" marB="0" anchor="b"/>
                </a:tc>
                <a:tc>
                  <a:txBody>
                    <a:bodyPr/>
                    <a:lstStyle/>
                    <a:p>
                      <a:pPr algn="l" fontAlgn="b"/>
                      <a:r>
                        <a:rPr lang="en-US" sz="1400" b="0" i="0" u="none" strike="noStrike" dirty="0">
                          <a:solidFill>
                            <a:srgbClr val="000000"/>
                          </a:solidFill>
                          <a:effectLst/>
                          <a:latin typeface="Arial"/>
                        </a:rPr>
                        <a:t>£36 million</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c>
                  <a:txBody>
                    <a:bodyPr/>
                    <a:lstStyle/>
                    <a:p>
                      <a:pPr algn="l" fontAlgn="b"/>
                      <a:r>
                        <a:rPr lang="en-US" sz="1400" b="0" i="0" u="none" strike="noStrike" dirty="0">
                          <a:solidFill>
                            <a:srgbClr val="000000"/>
                          </a:solidFill>
                          <a:effectLst/>
                          <a:latin typeface="Arial"/>
                        </a:rPr>
                        <a:t> </a:t>
                      </a:r>
                    </a:p>
                  </a:txBody>
                  <a:tcPr marL="12700" marR="12700" marT="12700" marB="0" anchor="b"/>
                </a:tc>
              </a:tr>
              <a:tr h="370840">
                <a:tc>
                  <a:txBody>
                    <a:bodyPr/>
                    <a:lstStyle/>
                    <a:p>
                      <a:pPr algn="l" fontAlgn="b"/>
                      <a:r>
                        <a:rPr lang="en-US" sz="1400" b="1" i="0" u="none" strike="noStrike" dirty="0">
                          <a:solidFill>
                            <a:srgbClr val="000000"/>
                          </a:solidFill>
                          <a:effectLst/>
                          <a:latin typeface="Arial"/>
                        </a:rPr>
                        <a:t>Special funding</a:t>
                      </a:r>
                    </a:p>
                  </a:txBody>
                  <a:tcPr marL="12700" marR="12700" marT="12700" marB="0" anchor="b"/>
                </a:tc>
                <a:tc>
                  <a:txBody>
                    <a:bodyPr/>
                    <a:lstStyle/>
                    <a:p>
                      <a:pPr algn="l" fontAlgn="b"/>
                      <a:r>
                        <a:rPr lang="en-US" sz="1400" b="0" i="0" u="none" strike="noStrike" dirty="0">
                          <a:solidFill>
                            <a:srgbClr val="000000"/>
                          </a:solidFill>
                          <a:effectLst/>
                          <a:latin typeface="Arial"/>
                        </a:rPr>
                        <a:t>£316 million</a:t>
                      </a:r>
                    </a:p>
                  </a:txBody>
                  <a:tcPr marL="12700" marR="12700" marT="12700" marB="0" anchor="b"/>
                </a:tc>
                <a:tc>
                  <a:txBody>
                    <a:bodyPr/>
                    <a:lstStyle/>
                    <a:p>
                      <a:pPr algn="l" fontAlgn="b"/>
                      <a:r>
                        <a:rPr lang="en-US" sz="1400" b="0" i="0" u="none" strike="noStrike" dirty="0">
                          <a:solidFill>
                            <a:srgbClr val="000000"/>
                          </a:solidFill>
                          <a:effectLst/>
                          <a:latin typeface="Arial"/>
                        </a:rPr>
                        <a:t>£294 million</a:t>
                      </a:r>
                    </a:p>
                  </a:txBody>
                  <a:tcPr marL="12700" marR="12700" marT="12700" marB="0" anchor="b"/>
                </a:tc>
                <a:tc>
                  <a:txBody>
                    <a:bodyPr/>
                    <a:lstStyle/>
                    <a:p>
                      <a:pPr algn="l" fontAlgn="b"/>
                      <a:r>
                        <a:rPr lang="en-US" sz="1400" b="0" i="0" u="none" strike="noStrike" dirty="0">
                          <a:solidFill>
                            <a:srgbClr val="000000"/>
                          </a:solidFill>
                          <a:effectLst/>
                          <a:latin typeface="Arial"/>
                        </a:rPr>
                        <a:t>£207 million</a:t>
                      </a:r>
                    </a:p>
                  </a:txBody>
                  <a:tcPr marL="12700" marR="12700" marT="12700" marB="0" anchor="b"/>
                </a:tc>
              </a:tr>
              <a:tr h="370840">
                <a:tc>
                  <a:txBody>
                    <a:bodyPr/>
                    <a:lstStyle/>
                    <a:p>
                      <a:pPr algn="l" fontAlgn="b"/>
                      <a:r>
                        <a:rPr lang="en-US" sz="1400" b="1" i="0" u="none" strike="noStrike" dirty="0">
                          <a:solidFill>
                            <a:srgbClr val="000000"/>
                          </a:solidFill>
                          <a:effectLst/>
                          <a:latin typeface="Arial"/>
                        </a:rPr>
                        <a:t>Earmarked capital funding</a:t>
                      </a:r>
                    </a:p>
                  </a:txBody>
                  <a:tcPr marL="12700" marR="12700" marT="12700" marB="0" anchor="b"/>
                </a:tc>
                <a:tc>
                  <a:txBody>
                    <a:bodyPr/>
                    <a:lstStyle/>
                    <a:p>
                      <a:pPr algn="l" fontAlgn="b"/>
                      <a:r>
                        <a:rPr lang="en-US" sz="1400" b="0" i="0" u="none" strike="noStrike" dirty="0">
                          <a:solidFill>
                            <a:srgbClr val="000000"/>
                          </a:solidFill>
                          <a:effectLst/>
                          <a:latin typeface="Arial"/>
                        </a:rPr>
                        <a:t>£1,154 million</a:t>
                      </a:r>
                    </a:p>
                  </a:txBody>
                  <a:tcPr marL="12700" marR="12700" marT="12700" marB="0" anchor="b"/>
                </a:tc>
                <a:tc>
                  <a:txBody>
                    <a:bodyPr/>
                    <a:lstStyle/>
                    <a:p>
                      <a:pPr algn="l" fontAlgn="b"/>
                      <a:r>
                        <a:rPr lang="en-US" sz="1400" b="0" i="0" u="none" strike="noStrike" dirty="0">
                          <a:solidFill>
                            <a:srgbClr val="000000"/>
                          </a:solidFill>
                          <a:effectLst/>
                          <a:latin typeface="Arial"/>
                        </a:rPr>
                        <a:t>£562 million</a:t>
                      </a:r>
                    </a:p>
                  </a:txBody>
                  <a:tcPr marL="12700" marR="12700" marT="12700" marB="0" anchor="b"/>
                </a:tc>
                <a:tc>
                  <a:txBody>
                    <a:bodyPr/>
                    <a:lstStyle/>
                    <a:p>
                      <a:pPr algn="l" fontAlgn="b"/>
                      <a:r>
                        <a:rPr lang="en-US" sz="1400" b="0" i="0" u="none" strike="noStrike" dirty="0">
                          <a:solidFill>
                            <a:srgbClr val="000000"/>
                          </a:solidFill>
                          <a:effectLst/>
                          <a:latin typeface="Arial"/>
                        </a:rPr>
                        <a:t>£223 million</a:t>
                      </a:r>
                    </a:p>
                  </a:txBody>
                  <a:tcPr marL="12700" marR="12700" marT="12700" marB="0" anchor="b"/>
                </a:tc>
              </a:tr>
              <a:tr h="370840">
                <a:tc>
                  <a:txBody>
                    <a:bodyPr/>
                    <a:lstStyle/>
                    <a:p>
                      <a:pPr algn="l" fontAlgn="b"/>
                      <a:r>
                        <a:rPr lang="en-US" sz="1800" b="1" i="0" u="none" strike="noStrike" dirty="0">
                          <a:solidFill>
                            <a:srgbClr val="000000"/>
                          </a:solidFill>
                          <a:effectLst/>
                          <a:latin typeface="Arial"/>
                        </a:rPr>
                        <a:t>Total</a:t>
                      </a:r>
                    </a:p>
                  </a:txBody>
                  <a:tcPr marL="12700" marR="12700" marT="12700" marB="0" anchor="b"/>
                </a:tc>
                <a:tc>
                  <a:txBody>
                    <a:bodyPr/>
                    <a:lstStyle/>
                    <a:p>
                      <a:pPr algn="l" fontAlgn="b"/>
                      <a:r>
                        <a:rPr lang="en-US" sz="1800" b="1" i="0" u="none" strike="noStrike" dirty="0">
                          <a:solidFill>
                            <a:srgbClr val="000000"/>
                          </a:solidFill>
                          <a:effectLst/>
                          <a:latin typeface="Arial"/>
                        </a:rPr>
                        <a:t>£7,994 million</a:t>
                      </a:r>
                    </a:p>
                  </a:txBody>
                  <a:tcPr marL="12700" marR="12700" marT="12700" marB="0" anchor="b"/>
                </a:tc>
                <a:tc>
                  <a:txBody>
                    <a:bodyPr/>
                    <a:lstStyle/>
                    <a:p>
                      <a:pPr algn="l" fontAlgn="b"/>
                      <a:r>
                        <a:rPr lang="en-US" sz="1800" b="1" i="0" u="none" strike="noStrike" dirty="0">
                          <a:solidFill>
                            <a:srgbClr val="000000"/>
                          </a:solidFill>
                          <a:effectLst/>
                          <a:latin typeface="Arial"/>
                        </a:rPr>
                        <a:t>£7,356 million</a:t>
                      </a:r>
                    </a:p>
                  </a:txBody>
                  <a:tcPr marL="12700" marR="12700" marT="12700" marB="0" anchor="b"/>
                </a:tc>
                <a:tc>
                  <a:txBody>
                    <a:bodyPr/>
                    <a:lstStyle/>
                    <a:p>
                      <a:pPr algn="l" fontAlgn="b"/>
                      <a:r>
                        <a:rPr lang="en-US" sz="1800" b="1" i="0" u="none" strike="noStrike" dirty="0">
                          <a:solidFill>
                            <a:srgbClr val="000000"/>
                          </a:solidFill>
                          <a:effectLst/>
                          <a:latin typeface="Arial"/>
                        </a:rPr>
                        <a:t>£6,507 million</a:t>
                      </a:r>
                    </a:p>
                  </a:txBody>
                  <a:tcPr marL="12700" marR="12700" marT="12700" marB="0" anchor="b"/>
                </a:tc>
              </a:tr>
              <a:tr h="370840">
                <a:tc>
                  <a:txBody>
                    <a:bodyPr/>
                    <a:lstStyle/>
                    <a:p>
                      <a:pPr algn="l" fontAlgn="b"/>
                      <a:r>
                        <a:rPr lang="en-US" sz="1200" b="0" i="0" u="none" strike="noStrike" dirty="0">
                          <a:solidFill>
                            <a:srgbClr val="000000"/>
                          </a:solidFill>
                          <a:effectLst/>
                          <a:latin typeface="Arial"/>
                        </a:rPr>
                        <a:t> </a:t>
                      </a:r>
                    </a:p>
                  </a:txBody>
                  <a:tcPr marL="12700" marR="12700" marT="12700" marB="0" anchor="b"/>
                </a:tc>
                <a:tc>
                  <a:txBody>
                    <a:bodyPr/>
                    <a:lstStyle/>
                    <a:p>
                      <a:pPr algn="l" fontAlgn="b"/>
                      <a:r>
                        <a:rPr lang="en-US" sz="1000" b="0" i="0" u="none" strike="noStrike" dirty="0">
                          <a:solidFill>
                            <a:srgbClr val="000000"/>
                          </a:solidFill>
                          <a:effectLst/>
                          <a:latin typeface="Arial"/>
                        </a:rPr>
                        <a:t>*£143 million for widening participation and £269 million for teaching enhancement and student success</a:t>
                      </a:r>
                    </a:p>
                  </a:txBody>
                  <a:tcPr marL="12700" marR="12700" marT="12700" marB="0" anchor="b"/>
                </a:tc>
                <a:tc>
                  <a:txBody>
                    <a:bodyPr/>
                    <a:lstStyle/>
                    <a:p>
                      <a:pPr algn="l" fontAlgn="b"/>
                      <a:r>
                        <a:rPr lang="en-US" sz="1000" b="0" i="0" u="none" strike="noStrike" dirty="0">
                          <a:solidFill>
                            <a:srgbClr val="000000"/>
                          </a:solidFill>
                          <a:effectLst/>
                          <a:latin typeface="Arial"/>
                        </a:rPr>
                        <a:t>**£144 million  for widening participation and £269 million for teaching enhancement and student success</a:t>
                      </a:r>
                    </a:p>
                  </a:txBody>
                  <a:tcPr marL="12700" marR="12700" marT="12700" marB="0" anchor="b"/>
                </a:tc>
                <a:tc>
                  <a:txBody>
                    <a:bodyPr/>
                    <a:lstStyle/>
                    <a:p>
                      <a:pPr algn="l" fontAlgn="b"/>
                      <a:r>
                        <a:rPr lang="en-US" sz="1000" b="0" i="0" u="none" strike="noStrike" dirty="0">
                          <a:solidFill>
                            <a:srgbClr val="000000"/>
                          </a:solidFill>
                          <a:effectLst/>
                          <a:latin typeface="Arial"/>
                        </a:rPr>
                        <a:t>*** £142 million for widening participation and £264 million for teaching enhancement and student success</a:t>
                      </a:r>
                    </a:p>
                  </a:txBody>
                  <a:tcPr marL="12700" marR="12700" marT="12700" marB="0" anchor="b"/>
                </a:tc>
              </a:tr>
            </a:tbl>
          </a:graphicData>
        </a:graphic>
      </p:graphicFrame>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
        <p:nvSpPr>
          <p:cNvPr id="3" name="TextBox 2"/>
          <p:cNvSpPr txBox="1"/>
          <p:nvPr/>
        </p:nvSpPr>
        <p:spPr>
          <a:xfrm>
            <a:off x="5244832" y="6107668"/>
            <a:ext cx="3077285" cy="338554"/>
          </a:xfrm>
          <a:prstGeom prst="rect">
            <a:avLst/>
          </a:prstGeom>
          <a:noFill/>
        </p:spPr>
        <p:txBody>
          <a:bodyPr wrap="none" rtlCol="0">
            <a:spAutoFit/>
          </a:bodyPr>
          <a:lstStyle/>
          <a:p>
            <a:r>
              <a:rPr lang="en-US" sz="1600" dirty="0" smtClean="0">
                <a:solidFill>
                  <a:schemeClr val="bg1"/>
                </a:solidFill>
              </a:rPr>
              <a:t>Data from http://</a:t>
            </a:r>
            <a:r>
              <a:rPr lang="en-US" sz="1600" dirty="0" err="1" smtClean="0">
                <a:solidFill>
                  <a:schemeClr val="bg1"/>
                </a:solidFill>
              </a:rPr>
              <a:t>www.hefce.ac.uk</a:t>
            </a:r>
            <a:endParaRPr lang="en-US" sz="1600" dirty="0">
              <a:solidFill>
                <a:schemeClr val="bg1"/>
              </a:solidFill>
            </a:endParaRPr>
          </a:p>
        </p:txBody>
      </p:sp>
    </p:spTree>
    <p:extLst>
      <p:ext uri="{BB962C8B-B14F-4D97-AF65-F5344CB8AC3E}">
        <p14:creationId xmlns:p14="http://schemas.microsoft.com/office/powerpoint/2010/main" xmlns="" val="1940360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a:solidFill>
                  <a:srgbClr val="00B0F0"/>
                </a:solidFill>
              </a:rPr>
              <a:t>Challenges: Greater </a:t>
            </a:r>
            <a:r>
              <a:rPr lang="en-US" sz="3600" b="1" dirty="0" smtClean="0">
                <a:solidFill>
                  <a:srgbClr val="00B0F0"/>
                </a:solidFill>
              </a:rPr>
              <a:t>competition -</a:t>
            </a:r>
            <a:r>
              <a:rPr lang="en-US" sz="3600" b="1" dirty="0">
                <a:solidFill>
                  <a:srgbClr val="00B0F0"/>
                </a:solidFill>
              </a:rPr>
              <a:t/>
            </a:r>
            <a:br>
              <a:rPr lang="en-US" sz="3600" b="1" dirty="0">
                <a:solidFill>
                  <a:srgbClr val="00B0F0"/>
                </a:solidFill>
              </a:rPr>
            </a:br>
            <a:r>
              <a:rPr lang="en-US" sz="3600" b="1" dirty="0">
                <a:solidFill>
                  <a:srgbClr val="00B0F0"/>
                </a:solidFill>
              </a:rPr>
              <a:t>International and commercial</a:t>
            </a: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Overseas Institutions attractive to UK students?</a:t>
            </a:r>
          </a:p>
          <a:p>
            <a:r>
              <a:rPr lang="en-US" sz="2400" dirty="0" smtClean="0">
                <a:solidFill>
                  <a:schemeClr val="bg1"/>
                </a:solidFill>
              </a:rPr>
              <a:t>Courses delivered in English in several European Institutions</a:t>
            </a:r>
          </a:p>
          <a:p>
            <a:r>
              <a:rPr lang="en-US" sz="2400" dirty="0" smtClean="0">
                <a:solidFill>
                  <a:schemeClr val="bg1"/>
                </a:solidFill>
              </a:rPr>
              <a:t>Commercial organisations already having programmes validated e.g. Pearson and </a:t>
            </a:r>
            <a:r>
              <a:rPr lang="en-US" sz="2400" dirty="0" err="1" smtClean="0">
                <a:solidFill>
                  <a:schemeClr val="bg1"/>
                </a:solidFill>
              </a:rPr>
              <a:t>UoFL</a:t>
            </a:r>
            <a:r>
              <a:rPr lang="en-US" sz="2400" dirty="0" smtClean="0">
                <a:solidFill>
                  <a:schemeClr val="bg1"/>
                </a:solidFill>
              </a:rPr>
              <a:t> College</a:t>
            </a:r>
          </a:p>
          <a:p>
            <a:r>
              <a:rPr lang="en-US" sz="2400" dirty="0" smtClean="0">
                <a:solidFill>
                  <a:schemeClr val="bg1"/>
                </a:solidFill>
              </a:rPr>
              <a:t>FECs moving towards their own validation of Foundation degrees, with a possibility of full degree awarding powers</a:t>
            </a:r>
          </a:p>
          <a:p>
            <a:r>
              <a:rPr lang="en-US" sz="2400" dirty="0">
                <a:solidFill>
                  <a:schemeClr val="bg1"/>
                </a:solidFill>
              </a:rPr>
              <a:t>A private equity firm or private higher education provider will buy a UK university in whole or part "</a:t>
            </a:r>
            <a:r>
              <a:rPr lang="en-US" sz="2400" i="1" dirty="0">
                <a:solidFill>
                  <a:schemeClr val="bg1"/>
                </a:solidFill>
              </a:rPr>
              <a:t>within the next six </a:t>
            </a:r>
            <a:r>
              <a:rPr lang="en-US" sz="2400" i="1" dirty="0" smtClean="0">
                <a:solidFill>
                  <a:schemeClr val="bg1"/>
                </a:solidFill>
              </a:rPr>
              <a:t>months</a:t>
            </a:r>
            <a:r>
              <a:rPr lang="en-US" sz="2400" dirty="0" smtClean="0">
                <a:solidFill>
                  <a:schemeClr val="bg1"/>
                </a:solidFill>
              </a:rPr>
              <a:t>” - Glynne Stanfield, Eversheds</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Challenges: Student expectations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Tuition fees = Graduate contribution</a:t>
            </a:r>
          </a:p>
          <a:p>
            <a:endParaRPr lang="en-US" sz="2400" dirty="0" smtClean="0">
              <a:solidFill>
                <a:schemeClr val="bg1"/>
              </a:solidFill>
            </a:endParaRPr>
          </a:p>
          <a:p>
            <a:pPr marL="0" indent="0">
              <a:buNone/>
            </a:pPr>
            <a:endParaRPr lang="en-US" sz="2400" dirty="0" smtClean="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7" name="Picture 6" descr="fees.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67000" y="2159000"/>
            <a:ext cx="3797300" cy="2527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Challenges: Student expectations</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graphicFrame>
        <p:nvGraphicFramePr>
          <p:cNvPr id="8" name="Diagram 7"/>
          <p:cNvGraphicFramePr/>
          <p:nvPr>
            <p:extLst>
              <p:ext uri="{D42A27DB-BD31-4B8C-83A1-F6EECF244321}">
                <p14:modId xmlns:p14="http://schemas.microsoft.com/office/powerpoint/2010/main" xmlns="" val="704948426"/>
              </p:ext>
            </p:extLst>
          </p:nvPr>
        </p:nvGraphicFramePr>
        <p:xfrm>
          <a:off x="295274" y="88900"/>
          <a:ext cx="9128125" cy="66166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27531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chor="t">
            <a:normAutofit/>
          </a:bodyPr>
          <a:lstStyle/>
          <a:p>
            <a:pPr algn="l"/>
            <a:r>
              <a:rPr lang="en-US" sz="3600" b="1" dirty="0" smtClean="0">
                <a:solidFill>
                  <a:srgbClr val="00B0F0"/>
                </a:solidFill>
              </a:rPr>
              <a:t>Students as Partners</a:t>
            </a:r>
            <a:endParaRPr lang="en-US" sz="3600" b="1" dirty="0">
              <a:solidFill>
                <a:srgbClr val="00B0F0"/>
              </a:solidFill>
            </a:endParaRPr>
          </a:p>
        </p:txBody>
      </p:sp>
      <p:sp>
        <p:nvSpPr>
          <p:cNvPr id="9" name="Content Placeholder 8"/>
          <p:cNvSpPr>
            <a:spLocks noGrp="1"/>
          </p:cNvSpPr>
          <p:nvPr>
            <p:ph sz="half" idx="1"/>
          </p:nvPr>
        </p:nvSpPr>
        <p:spPr>
          <a:xfrm>
            <a:off x="457199" y="1028700"/>
            <a:ext cx="8048625" cy="5097463"/>
          </a:xfrm>
        </p:spPr>
        <p:txBody>
          <a:bodyPr>
            <a:normAutofit fontScale="92500"/>
          </a:bodyPr>
          <a:lstStyle/>
          <a:p>
            <a:pPr lvl="0"/>
            <a:r>
              <a:rPr lang="en-GB" dirty="0" smtClean="0">
                <a:solidFill>
                  <a:schemeClr val="bg1"/>
                </a:solidFill>
              </a:rPr>
              <a:t>Consumers?</a:t>
            </a:r>
          </a:p>
          <a:p>
            <a:pPr lvl="0"/>
            <a:r>
              <a:rPr lang="en-GB" dirty="0" smtClean="0">
                <a:solidFill>
                  <a:schemeClr val="bg1"/>
                </a:solidFill>
              </a:rPr>
              <a:t>Customers?</a:t>
            </a:r>
          </a:p>
          <a:p>
            <a:pPr lvl="0"/>
            <a:r>
              <a:rPr lang="en-GB" dirty="0" smtClean="0">
                <a:solidFill>
                  <a:schemeClr val="bg1"/>
                </a:solidFill>
              </a:rPr>
              <a:t>Partners</a:t>
            </a:r>
          </a:p>
          <a:p>
            <a:pPr lvl="0"/>
            <a:endParaRPr lang="en-GB" dirty="0" smtClean="0">
              <a:solidFill>
                <a:schemeClr val="bg1"/>
              </a:solidFill>
            </a:endParaRPr>
          </a:p>
          <a:p>
            <a:pPr lvl="0"/>
            <a:r>
              <a:rPr lang="en-GB" dirty="0" smtClean="0">
                <a:solidFill>
                  <a:schemeClr val="bg1"/>
                </a:solidFill>
              </a:rPr>
              <a:t>Principle </a:t>
            </a:r>
            <a:r>
              <a:rPr lang="en-GB" dirty="0">
                <a:solidFill>
                  <a:schemeClr val="bg1"/>
                </a:solidFill>
              </a:rPr>
              <a:t>that the most ‘powerful’ decisions are made in partnership between student and </a:t>
            </a:r>
            <a:r>
              <a:rPr lang="en-GB" dirty="0" smtClean="0">
                <a:solidFill>
                  <a:schemeClr val="bg1"/>
                </a:solidFill>
              </a:rPr>
              <a:t>university.</a:t>
            </a:r>
          </a:p>
          <a:p>
            <a:pPr lvl="0"/>
            <a:r>
              <a:rPr lang="en-GB" dirty="0">
                <a:solidFill>
                  <a:schemeClr val="bg1"/>
                </a:solidFill>
              </a:rPr>
              <a:t>T</a:t>
            </a:r>
            <a:r>
              <a:rPr lang="en-GB" dirty="0" smtClean="0">
                <a:solidFill>
                  <a:schemeClr val="bg1"/>
                </a:solidFill>
              </a:rPr>
              <a:t>aking </a:t>
            </a:r>
            <a:r>
              <a:rPr lang="en-GB" dirty="0">
                <a:solidFill>
                  <a:schemeClr val="bg1"/>
                </a:solidFill>
              </a:rPr>
              <a:t>account of the student voice – “right voice, right time, right place”</a:t>
            </a:r>
          </a:p>
          <a:p>
            <a:pPr lvl="0"/>
            <a:r>
              <a:rPr lang="en-GB" dirty="0">
                <a:solidFill>
                  <a:schemeClr val="bg1"/>
                </a:solidFill>
              </a:rPr>
              <a:t>Making the ‘student experience’ part of all staff job descriptions, and students ‘adopting’ staff members </a:t>
            </a:r>
          </a:p>
          <a:p>
            <a:r>
              <a:rPr lang="en-GB" smtClean="0">
                <a:solidFill>
                  <a:schemeClr val="bg1"/>
                </a:solidFill>
              </a:rPr>
              <a:t>Funding </a:t>
            </a:r>
            <a:r>
              <a:rPr lang="en-GB" dirty="0" smtClean="0">
                <a:solidFill>
                  <a:schemeClr val="bg1"/>
                </a:solidFill>
              </a:rPr>
              <a:t>to drive the student experience</a:t>
            </a:r>
            <a:endParaRPr lang="en-GB" dirty="0">
              <a:solidFill>
                <a:schemeClr val="bg1"/>
              </a:solidFill>
            </a:endParaRPr>
          </a:p>
        </p:txBody>
      </p:sp>
      <p:cxnSp>
        <p:nvCxnSpPr>
          <p:cNvPr id="5" name="Straight Connector 4"/>
          <p:cNvCxnSpPr/>
          <p:nvPr/>
        </p:nvCxnSpPr>
        <p:spPr>
          <a:xfrm>
            <a:off x="2190750" y="2224087"/>
            <a:ext cx="57150" cy="8572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2219325" y="2052637"/>
            <a:ext cx="323850" cy="257175"/>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2915775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Our students are informed</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Institutional </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surf.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83718" y="1280248"/>
            <a:ext cx="5703082" cy="46050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475914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Our students are informed</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League Tables</a:t>
            </a:r>
          </a:p>
          <a:p>
            <a:r>
              <a:rPr lang="en-US" sz="2400" dirty="0" smtClean="0">
                <a:solidFill>
                  <a:schemeClr val="bg1"/>
                </a:solidFill>
              </a:rPr>
              <a:t>UniStats</a:t>
            </a:r>
          </a:p>
          <a:p>
            <a:r>
              <a:rPr lang="en-US" sz="2400" dirty="0" smtClean="0">
                <a:solidFill>
                  <a:schemeClr val="bg1"/>
                </a:solidFill>
              </a:rPr>
              <a:t>Social Media</a:t>
            </a:r>
          </a:p>
          <a:p>
            <a:r>
              <a:rPr lang="en-US" sz="2400" dirty="0" smtClean="0">
                <a:solidFill>
                  <a:schemeClr val="bg1"/>
                </a:solidFill>
              </a:rPr>
              <a:t>Independent / commercial sites</a:t>
            </a:r>
          </a:p>
          <a:p>
            <a:pPr lvl="1"/>
            <a:r>
              <a:rPr lang="en-US" sz="2000" dirty="0" smtClean="0">
                <a:solidFill>
                  <a:schemeClr val="bg1"/>
                </a:solidFill>
              </a:rPr>
              <a:t>Student </a:t>
            </a:r>
            <a:r>
              <a:rPr lang="en-US" sz="2000" dirty="0">
                <a:solidFill>
                  <a:schemeClr val="bg1"/>
                </a:solidFill>
              </a:rPr>
              <a:t>Room “Plymouth vs Hertfordshire vs Nottingham T</a:t>
            </a:r>
            <a:r>
              <a:rPr lang="en-US" sz="2000" dirty="0" smtClean="0">
                <a:solidFill>
                  <a:schemeClr val="bg1"/>
                </a:solidFill>
              </a:rPr>
              <a:t>rent”</a:t>
            </a:r>
          </a:p>
          <a:p>
            <a:pPr marL="457200" lvl="1" indent="0">
              <a:buNone/>
            </a:pPr>
            <a:endParaRPr lang="en-US" sz="2000" dirty="0" smtClean="0">
              <a:solidFill>
                <a:schemeClr val="bg1"/>
              </a:solidFill>
            </a:endParaRPr>
          </a:p>
          <a:p>
            <a:pPr marL="457200" lvl="1" indent="0">
              <a:buNone/>
            </a:pPr>
            <a:endParaRPr lang="en-US" sz="2000" dirty="0" smtClean="0">
              <a:solidFill>
                <a:schemeClr val="bg1"/>
              </a:solidFill>
            </a:endParaRPr>
          </a:p>
          <a:p>
            <a:pPr marL="457200" lvl="1" indent="0">
              <a:buNone/>
            </a:pPr>
            <a:r>
              <a:rPr lang="en-US" sz="2000" b="1" dirty="0" smtClean="0">
                <a:solidFill>
                  <a:schemeClr val="bg1"/>
                </a:solidFill>
              </a:rPr>
              <a:t>Our students are using information from multiple sources to inform their choice </a:t>
            </a:r>
          </a:p>
          <a:p>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6" name="Picture 5" descr="unistat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310411" y="1313832"/>
            <a:ext cx="2631093" cy="1347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3954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Getting our students better informed</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The Key Information Set (KIS) will </a:t>
            </a:r>
            <a:r>
              <a:rPr lang="en-US" sz="2400" dirty="0">
                <a:solidFill>
                  <a:schemeClr val="bg1"/>
                </a:solidFill>
              </a:rPr>
              <a:t>contain areas of information </a:t>
            </a:r>
            <a:r>
              <a:rPr lang="en-US" sz="2400" b="1" dirty="0">
                <a:solidFill>
                  <a:schemeClr val="bg1"/>
                </a:solidFill>
              </a:rPr>
              <a:t>that students </a:t>
            </a:r>
            <a:r>
              <a:rPr lang="en-US" sz="2400" dirty="0">
                <a:solidFill>
                  <a:schemeClr val="bg1"/>
                </a:solidFill>
              </a:rPr>
              <a:t>have identified as useful. These areas </a:t>
            </a:r>
            <a:r>
              <a:rPr lang="en-US" sz="2400" dirty="0" smtClean="0">
                <a:solidFill>
                  <a:schemeClr val="bg1"/>
                </a:solidFill>
              </a:rPr>
              <a:t>are:</a:t>
            </a:r>
          </a:p>
          <a:p>
            <a:pPr lvl="1"/>
            <a:r>
              <a:rPr lang="en-US" sz="2400" dirty="0" smtClean="0">
                <a:solidFill>
                  <a:schemeClr val="bg1"/>
                </a:solidFill>
              </a:rPr>
              <a:t>student </a:t>
            </a:r>
            <a:r>
              <a:rPr lang="en-US" sz="2400" dirty="0">
                <a:solidFill>
                  <a:schemeClr val="bg1"/>
                </a:solidFill>
              </a:rPr>
              <a:t>satisfaction</a:t>
            </a:r>
          </a:p>
          <a:p>
            <a:pPr lvl="1"/>
            <a:r>
              <a:rPr lang="en-US" sz="2400" dirty="0">
                <a:solidFill>
                  <a:schemeClr val="bg1"/>
                </a:solidFill>
              </a:rPr>
              <a:t>course information</a:t>
            </a:r>
          </a:p>
          <a:p>
            <a:pPr lvl="1"/>
            <a:r>
              <a:rPr lang="en-US" sz="2400" dirty="0">
                <a:solidFill>
                  <a:schemeClr val="bg1"/>
                </a:solidFill>
              </a:rPr>
              <a:t>employment and salary data</a:t>
            </a:r>
          </a:p>
          <a:p>
            <a:pPr lvl="1"/>
            <a:r>
              <a:rPr lang="en-US" sz="2400" dirty="0">
                <a:solidFill>
                  <a:schemeClr val="bg1"/>
                </a:solidFill>
              </a:rPr>
              <a:t>accommodation costs</a:t>
            </a:r>
          </a:p>
          <a:p>
            <a:pPr lvl="1"/>
            <a:r>
              <a:rPr lang="en-US" sz="2400" dirty="0">
                <a:solidFill>
                  <a:schemeClr val="bg1"/>
                </a:solidFill>
              </a:rPr>
              <a:t>financial information, such as fees</a:t>
            </a:r>
          </a:p>
          <a:p>
            <a:pPr lvl="1"/>
            <a:r>
              <a:rPr lang="en-US" sz="2400" dirty="0">
                <a:solidFill>
                  <a:schemeClr val="bg1"/>
                </a:solidFill>
              </a:rPr>
              <a:t>students' union information.</a:t>
            </a: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ki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6488" y="2499345"/>
            <a:ext cx="2590312" cy="36426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68593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Addressing expectations through Open Data</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The KIS data is not just limited to HEFCE and Universities.</a:t>
            </a:r>
          </a:p>
          <a:p>
            <a:r>
              <a:rPr lang="en-US" sz="2400" dirty="0" smtClean="0">
                <a:solidFill>
                  <a:schemeClr val="bg1"/>
                </a:solidFill>
              </a:rPr>
              <a:t>Once we open the data we open the market</a:t>
            </a:r>
          </a:p>
          <a:p>
            <a:endParaRPr lang="en-US" sz="2400" dirty="0">
              <a:solidFill>
                <a:schemeClr val="bg1"/>
              </a:solidFill>
            </a:endParaRPr>
          </a:p>
          <a:p>
            <a:pPr marL="0" indent="0" algn="ctr">
              <a:buNone/>
            </a:pPr>
            <a:r>
              <a:rPr lang="en-US" sz="4000" b="1" dirty="0" smtClean="0">
                <a:solidFill>
                  <a:srgbClr val="CCFFCC"/>
                </a:solidFill>
              </a:rPr>
              <a:t>Comparethemarket.ac.uk?</a:t>
            </a:r>
          </a:p>
          <a:p>
            <a:pPr marL="0" indent="0" algn="ctr">
              <a:buNone/>
            </a:pPr>
            <a:r>
              <a:rPr lang="en-US" sz="4000" b="1" dirty="0" smtClean="0">
                <a:solidFill>
                  <a:srgbClr val="CCFFCC"/>
                </a:solidFill>
              </a:rPr>
              <a:t>ImConfused.com?</a:t>
            </a:r>
          </a:p>
          <a:p>
            <a:pPr marL="0" indent="0">
              <a:buNone/>
            </a:pPr>
            <a:endParaRPr lang="en-US" sz="2400" b="1" dirty="0" smtClean="0">
              <a:solidFill>
                <a:srgbClr val="CCFFCC"/>
              </a:solidFill>
            </a:endParaRPr>
          </a:p>
          <a:p>
            <a:pPr marL="0" indent="0">
              <a:buNone/>
            </a:pPr>
            <a:r>
              <a:rPr lang="en-US" sz="2400" dirty="0" smtClean="0">
                <a:solidFill>
                  <a:schemeClr val="bg1"/>
                </a:solidFill>
              </a:rPr>
              <a:t>Does the sector want a preferred independent provider of information on quality?</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922729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Expectations and Employability</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
        <p:nvSpPr>
          <p:cNvPr id="10" name="Content Placeholder 9"/>
          <p:cNvSpPr>
            <a:spLocks noGrp="1"/>
          </p:cNvSpPr>
          <p:nvPr>
            <p:ph idx="1"/>
          </p:nvPr>
        </p:nvSpPr>
        <p:spPr/>
        <p:txBody>
          <a:bodyPr>
            <a:normAutofit fontScale="92500" lnSpcReduction="20000"/>
          </a:bodyPr>
          <a:lstStyle/>
          <a:p>
            <a:r>
              <a:rPr lang="en-US" dirty="0" smtClean="0">
                <a:solidFill>
                  <a:schemeClr val="bg1"/>
                </a:solidFill>
              </a:rPr>
              <a:t>Employability very high on the expectation agenda</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To meet these student expectations to need to ensure institutions</a:t>
            </a:r>
            <a:r>
              <a:rPr lang="en-US" dirty="0">
                <a:solidFill>
                  <a:schemeClr val="bg1"/>
                </a:solidFill>
              </a:rPr>
              <a:t>, learners and employers can work together to shape a more forward-looking curriculum</a:t>
            </a:r>
            <a:endParaRPr lang="en-US" dirty="0" smtClean="0">
              <a:solidFill>
                <a:schemeClr val="bg1"/>
              </a:solidFill>
            </a:endParaRPr>
          </a:p>
          <a:p>
            <a:endParaRPr lang="en-US" dirty="0"/>
          </a:p>
        </p:txBody>
      </p:sp>
      <p:pic>
        <p:nvPicPr>
          <p:cNvPr id="11" name="Picture 10" descr="kis2.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04585" y="2170444"/>
            <a:ext cx="2876796" cy="20094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9150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Icebreaker</a:t>
            </a:r>
            <a:endParaRPr lang="en-US" sz="3600" b="1" dirty="0">
              <a:solidFill>
                <a:srgbClr val="00B0F0"/>
              </a:solidFill>
            </a:endParaRPr>
          </a:p>
        </p:txBody>
      </p:sp>
      <p:sp>
        <p:nvSpPr>
          <p:cNvPr id="3" name="Content Placeholder 2"/>
          <p:cNvSpPr>
            <a:spLocks noGrp="1"/>
          </p:cNvSpPr>
          <p:nvPr>
            <p:ph idx="1"/>
          </p:nvPr>
        </p:nvSpPr>
        <p:spPr>
          <a:xfrm>
            <a:off x="457200" y="1312863"/>
            <a:ext cx="8229600" cy="4055533"/>
          </a:xfrm>
        </p:spPr>
        <p:txBody>
          <a:bodyPr anchor="t">
            <a:noAutofit/>
          </a:bodyPr>
          <a:lstStyle/>
          <a:p>
            <a:pPr marL="0" indent="0">
              <a:buNone/>
            </a:pPr>
            <a:r>
              <a:rPr lang="en-US" sz="2800" dirty="0" smtClean="0">
                <a:solidFill>
                  <a:schemeClr val="bg1"/>
                </a:solidFill>
              </a:rPr>
              <a:t>In terms of introducing technology to the curriculum, what has been the source of your most innovative ideas?</a:t>
            </a:r>
          </a:p>
          <a:p>
            <a:pPr marL="0" indent="0">
              <a:buNone/>
            </a:pPr>
            <a:endParaRPr lang="en-US" sz="2800" dirty="0" smtClean="0">
              <a:solidFill>
                <a:schemeClr val="bg1"/>
              </a:solidFill>
            </a:endParaRPr>
          </a:p>
          <a:p>
            <a:pPr marL="0" indent="0">
              <a:buNone/>
            </a:pPr>
            <a:r>
              <a:rPr lang="en-US" sz="2800" dirty="0" smtClean="0">
                <a:solidFill>
                  <a:schemeClr val="bg1"/>
                </a:solidFill>
              </a:rPr>
              <a:t>A.  Students</a:t>
            </a:r>
          </a:p>
          <a:p>
            <a:pPr marL="0" indent="0">
              <a:buNone/>
            </a:pPr>
            <a:r>
              <a:rPr lang="en-US" sz="2800" dirty="0" smtClean="0">
                <a:solidFill>
                  <a:schemeClr val="bg1"/>
                </a:solidFill>
              </a:rPr>
              <a:t>B. Colleagues</a:t>
            </a:r>
          </a:p>
          <a:p>
            <a:pPr marL="0" indent="0">
              <a:buNone/>
            </a:pPr>
            <a:r>
              <a:rPr lang="en-US" sz="2800" dirty="0" smtClean="0">
                <a:solidFill>
                  <a:schemeClr val="bg1"/>
                </a:solidFill>
              </a:rPr>
              <a:t>C. JISC/Publications</a:t>
            </a:r>
          </a:p>
          <a:p>
            <a:pPr marL="0" indent="0">
              <a:buNone/>
            </a:pPr>
            <a:r>
              <a:rPr lang="en-US" sz="2800" dirty="0" smtClean="0">
                <a:solidFill>
                  <a:schemeClr val="bg1"/>
                </a:solidFill>
              </a:rPr>
              <a:t>D. Another University</a:t>
            </a:r>
            <a:endParaRPr lang="en-US" sz="28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1794591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Challenges</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graphicFrame>
        <p:nvGraphicFramePr>
          <p:cNvPr id="13" name="Content Placeholder 12"/>
          <p:cNvGraphicFramePr>
            <a:graphicFrameLocks noGrp="1"/>
          </p:cNvGraphicFramePr>
          <p:nvPr>
            <p:ph idx="1"/>
            <p:extLst>
              <p:ext uri="{D42A27DB-BD31-4B8C-83A1-F6EECF244321}">
                <p14:modId xmlns:p14="http://schemas.microsoft.com/office/powerpoint/2010/main" xmlns="" val="4096860279"/>
              </p:ext>
            </p:extLst>
          </p:nvPr>
        </p:nvGraphicFramePr>
        <p:xfrm>
          <a:off x="0" y="-266700"/>
          <a:ext cx="10058400" cy="7480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55002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Activity 1</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800" dirty="0" smtClean="0">
                <a:solidFill>
                  <a:schemeClr val="bg1"/>
                </a:solidFill>
              </a:rPr>
              <a:t>Select the area you consider to be the most significant challenge:</a:t>
            </a:r>
          </a:p>
          <a:p>
            <a:pPr marL="0" indent="0">
              <a:buNone/>
            </a:pPr>
            <a:endParaRPr lang="en-US" sz="2800" dirty="0" smtClean="0">
              <a:solidFill>
                <a:schemeClr val="bg1"/>
              </a:solidFill>
            </a:endParaRPr>
          </a:p>
          <a:p>
            <a:pPr marL="0" lvl="0" indent="0">
              <a:buNone/>
            </a:pPr>
            <a:r>
              <a:rPr lang="en-US" sz="2800" dirty="0" smtClean="0">
                <a:solidFill>
                  <a:schemeClr val="bg1"/>
                </a:solidFill>
              </a:rPr>
              <a:t>A.  Pressures </a:t>
            </a:r>
            <a:r>
              <a:rPr lang="en-US" sz="2800" dirty="0">
                <a:solidFill>
                  <a:schemeClr val="bg1"/>
                </a:solidFill>
              </a:rPr>
              <a:t>on </a:t>
            </a:r>
            <a:r>
              <a:rPr lang="en-US" sz="2800" dirty="0" smtClean="0">
                <a:solidFill>
                  <a:schemeClr val="bg1"/>
                </a:solidFill>
              </a:rPr>
              <a:t>budgets</a:t>
            </a:r>
          </a:p>
          <a:p>
            <a:pPr marL="0" lvl="0" indent="0">
              <a:buNone/>
            </a:pPr>
            <a:r>
              <a:rPr lang="en-US" sz="2800" dirty="0" smtClean="0">
                <a:solidFill>
                  <a:schemeClr val="bg1"/>
                </a:solidFill>
              </a:rPr>
              <a:t>B.  Greater </a:t>
            </a:r>
            <a:r>
              <a:rPr lang="en-US" sz="2800" dirty="0">
                <a:solidFill>
                  <a:schemeClr val="bg1"/>
                </a:solidFill>
              </a:rPr>
              <a:t>competition: International and </a:t>
            </a:r>
            <a:r>
              <a:rPr lang="en-US" sz="2800" dirty="0" smtClean="0">
                <a:solidFill>
                  <a:schemeClr val="bg1"/>
                </a:solidFill>
              </a:rPr>
              <a:t>commercial</a:t>
            </a:r>
          </a:p>
          <a:p>
            <a:pPr marL="0" lvl="0" indent="0">
              <a:buNone/>
            </a:pPr>
            <a:r>
              <a:rPr lang="en-US" sz="2800" dirty="0" smtClean="0">
                <a:solidFill>
                  <a:schemeClr val="bg1"/>
                </a:solidFill>
              </a:rPr>
              <a:t>C.  Changing markets</a:t>
            </a:r>
          </a:p>
          <a:p>
            <a:pPr marL="0" lvl="0" indent="0">
              <a:buNone/>
            </a:pPr>
            <a:r>
              <a:rPr lang="en-US" sz="2800" dirty="0" smtClean="0">
                <a:solidFill>
                  <a:schemeClr val="bg1"/>
                </a:solidFill>
              </a:rPr>
              <a:t>D.  Student </a:t>
            </a:r>
            <a:r>
              <a:rPr lang="en-US" sz="2800" dirty="0">
                <a:solidFill>
                  <a:schemeClr val="bg1"/>
                </a:solidFill>
              </a:rPr>
              <a:t>Expectations</a:t>
            </a:r>
            <a:endParaRPr lang="en-US" sz="2800" dirty="0"/>
          </a:p>
          <a:p>
            <a:pPr marL="0" lvl="0" indent="0">
              <a:buNone/>
            </a:pPr>
            <a:endParaRPr lang="en-US" sz="2800" dirty="0"/>
          </a:p>
          <a:p>
            <a:pPr marL="457200" indent="-457200">
              <a:buFont typeface="+mj-lt"/>
              <a:buAutoNum type="arabicPeriod"/>
            </a:pPr>
            <a:endParaRPr lang="en-US" sz="2400" dirty="0"/>
          </a:p>
          <a:p>
            <a:pPr marL="457200" lvl="0" indent="-457200">
              <a:buFont typeface="+mj-lt"/>
              <a:buAutoNum type="arabicPeriod"/>
            </a:pPr>
            <a:endParaRPr lang="en-US" sz="2400" dirty="0" smtClean="0">
              <a:solidFill>
                <a:schemeClr val="bg1"/>
              </a:solidFill>
            </a:endParaRPr>
          </a:p>
          <a:p>
            <a:pPr marL="457200" lvl="0" indent="-457200">
              <a:buFont typeface="+mj-lt"/>
              <a:buAutoNum type="arabicPeriod"/>
            </a:pPr>
            <a:endParaRPr lang="en-US" sz="2400" dirty="0"/>
          </a:p>
          <a:p>
            <a:pPr marL="0" indent="0">
              <a:buNone/>
            </a:pPr>
            <a:endParaRPr lang="en-US" sz="2400" dirty="0" smtClean="0">
              <a:solidFill>
                <a:schemeClr val="bg1"/>
              </a:solidFill>
            </a:endParaRPr>
          </a:p>
          <a:p>
            <a:pPr marL="457200" indent="-457200">
              <a:buFont typeface="+mj-lt"/>
              <a:buAutoNum type="arabicPeriod"/>
            </a:pP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1613392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Activity 2</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800" dirty="0" smtClean="0">
                <a:solidFill>
                  <a:schemeClr val="bg1"/>
                </a:solidFill>
              </a:rPr>
              <a:t>What other challenges do you think we are facing?</a:t>
            </a:r>
          </a:p>
          <a:p>
            <a:pPr marL="0" indent="0">
              <a:buNone/>
            </a:pPr>
            <a:endParaRPr lang="en-US" sz="2800" dirty="0" smtClean="0">
              <a:solidFill>
                <a:schemeClr val="bg1"/>
              </a:solidFill>
            </a:endParaRPr>
          </a:p>
          <a:p>
            <a:pPr lvl="1"/>
            <a:r>
              <a:rPr lang="en-US" dirty="0" smtClean="0">
                <a:solidFill>
                  <a:schemeClr val="bg1"/>
                </a:solidFill>
              </a:rPr>
              <a:t>Please use the text chat area. The additional challenges you identify will be collated and reported on at the end of the session.</a:t>
            </a:r>
            <a:endParaRPr lang="en-US"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Any questions so far?</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Addressing </a:t>
            </a:r>
            <a:br>
              <a:rPr lang="en-US" sz="3600" b="1" dirty="0" smtClean="0">
                <a:solidFill>
                  <a:srgbClr val="00B0F0"/>
                </a:solidFill>
              </a:rPr>
            </a:br>
            <a:r>
              <a:rPr lang="en-US" sz="3600" b="1" dirty="0" smtClean="0">
                <a:solidFill>
                  <a:srgbClr val="00B0F0"/>
                </a:solidFill>
              </a:rPr>
              <a:t>the challenges</a:t>
            </a:r>
            <a:endParaRPr lang="en-US" sz="3600" b="1" dirty="0">
              <a:solidFill>
                <a:srgbClr val="00B0F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62715407"/>
              </p:ext>
            </p:extLst>
          </p:nvPr>
        </p:nvGraphicFramePr>
        <p:xfrm>
          <a:off x="-367011" y="274638"/>
          <a:ext cx="9726911" cy="6321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_White.png"/>
          <p:cNvPicPr>
            <a:picLocks noChangeAspect="1"/>
          </p:cNvPicPr>
          <p:nvPr/>
        </p:nvPicPr>
        <p:blipFill>
          <a:blip r:embed="rId8"/>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1544278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Meeting expectations: Equality of Service</a:t>
            </a:r>
            <a:endParaRPr lang="en-US" sz="3600" b="1" dirty="0">
              <a:solidFill>
                <a:srgbClr val="00B0F0"/>
              </a:solidFill>
            </a:endParaRPr>
          </a:p>
        </p:txBody>
      </p:sp>
      <p:sp>
        <p:nvSpPr>
          <p:cNvPr id="3" name="Content Placeholder 2"/>
          <p:cNvSpPr>
            <a:spLocks noGrp="1"/>
          </p:cNvSpPr>
          <p:nvPr>
            <p:ph sz="half" idx="1"/>
          </p:nvPr>
        </p:nvSpPr>
        <p:spPr>
          <a:xfrm>
            <a:off x="457200" y="1600200"/>
            <a:ext cx="5851446" cy="4525963"/>
          </a:xfrm>
        </p:spPr>
        <p:txBody>
          <a:bodyPr anchor="t">
            <a:noAutofit/>
          </a:bodyPr>
          <a:lstStyle/>
          <a:p>
            <a:r>
              <a:rPr lang="en-US" dirty="0" smtClean="0">
                <a:solidFill>
                  <a:schemeClr val="bg1"/>
                </a:solidFill>
              </a:rPr>
              <a:t>The profile of our students is changing</a:t>
            </a:r>
          </a:p>
          <a:p>
            <a:r>
              <a:rPr lang="en-US" dirty="0" smtClean="0">
                <a:solidFill>
                  <a:schemeClr val="bg1"/>
                </a:solidFill>
              </a:rPr>
              <a:t>Institutions may need to support remote students and remote staff</a:t>
            </a:r>
          </a:p>
          <a:p>
            <a:r>
              <a:rPr lang="en-US" dirty="0" smtClean="0">
                <a:solidFill>
                  <a:schemeClr val="bg1"/>
                </a:solidFill>
              </a:rPr>
              <a:t>Technology needs to be inclusive</a:t>
            </a:r>
          </a:p>
          <a:p>
            <a:r>
              <a:rPr lang="en-US" dirty="0" smtClean="0">
                <a:solidFill>
                  <a:schemeClr val="bg1"/>
                </a:solidFill>
              </a:rPr>
              <a:t>All students and staff receiving the same experience, independent of their location</a:t>
            </a: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6" name="Picture 5" descr="oltf.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08646" y="1627139"/>
            <a:ext cx="2645798" cy="3731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11874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Meeting expectations: </a:t>
            </a:r>
            <a:r>
              <a:rPr lang="en-US" sz="3600" b="1" dirty="0">
                <a:solidFill>
                  <a:srgbClr val="00B0F0"/>
                </a:solidFill>
              </a:rPr>
              <a:t>D</a:t>
            </a:r>
            <a:r>
              <a:rPr lang="en-US" sz="3600" b="1" dirty="0" smtClean="0">
                <a:solidFill>
                  <a:srgbClr val="00B0F0"/>
                </a:solidFill>
              </a:rPr>
              <a:t>igital Inclusion</a:t>
            </a:r>
            <a:endParaRPr lang="en-US" sz="3600" b="1" dirty="0">
              <a:solidFill>
                <a:srgbClr val="00B0F0"/>
              </a:solidFill>
            </a:endParaRPr>
          </a:p>
        </p:txBody>
      </p:sp>
      <p:sp>
        <p:nvSpPr>
          <p:cNvPr id="3" name="Content Placeholder 2"/>
          <p:cNvSpPr>
            <a:spLocks noGrp="1"/>
          </p:cNvSpPr>
          <p:nvPr>
            <p:ph idx="1"/>
          </p:nvPr>
        </p:nvSpPr>
        <p:spPr>
          <a:xfrm>
            <a:off x="457200" y="1465730"/>
            <a:ext cx="7848600" cy="4548172"/>
          </a:xfrm>
        </p:spPr>
        <p:txBody>
          <a:bodyPr anchor="t">
            <a:noAutofit/>
          </a:bodyPr>
          <a:lstStyle/>
          <a:p>
            <a:endParaRPr lang="en-US" sz="2400" dirty="0" smtClean="0">
              <a:solidFill>
                <a:schemeClr val="bg1"/>
              </a:solidFill>
            </a:endParaRPr>
          </a:p>
          <a:p>
            <a:r>
              <a:rPr lang="en-US" sz="2400" dirty="0" smtClean="0">
                <a:solidFill>
                  <a:schemeClr val="bg1"/>
                </a:solidFill>
              </a:rPr>
              <a:t>‘</a:t>
            </a:r>
            <a:r>
              <a:rPr lang="en-US" sz="2400" i="1" dirty="0" smtClean="0">
                <a:solidFill>
                  <a:schemeClr val="bg1"/>
                </a:solidFill>
              </a:rPr>
              <a:t>Networked Nation</a:t>
            </a:r>
            <a:r>
              <a:rPr lang="en-US" sz="2400" dirty="0" smtClean="0">
                <a:solidFill>
                  <a:schemeClr val="bg1"/>
                </a:solidFill>
              </a:rPr>
              <a:t>’ aims to get </a:t>
            </a:r>
            <a:r>
              <a:rPr lang="en-US" sz="2400" dirty="0">
                <a:solidFill>
                  <a:schemeClr val="bg1"/>
                </a:solidFill>
              </a:rPr>
              <a:t>every working person in the UK online by </a:t>
            </a:r>
            <a:r>
              <a:rPr lang="en-US" sz="2400" dirty="0" smtClean="0">
                <a:solidFill>
                  <a:schemeClr val="bg1"/>
                </a:solidFill>
              </a:rPr>
              <a:t>2015*. </a:t>
            </a:r>
          </a:p>
          <a:p>
            <a:r>
              <a:rPr lang="en-US" sz="2400" dirty="0" smtClean="0">
                <a:solidFill>
                  <a:schemeClr val="bg1"/>
                </a:solidFill>
              </a:rPr>
              <a:t>90 </a:t>
            </a:r>
            <a:r>
              <a:rPr lang="en-US" sz="2400" dirty="0">
                <a:solidFill>
                  <a:schemeClr val="bg1"/>
                </a:solidFill>
              </a:rPr>
              <a:t>per cent of all new jobs require basic  </a:t>
            </a:r>
            <a:r>
              <a:rPr lang="en-US" sz="2400" dirty="0" smtClean="0">
                <a:solidFill>
                  <a:schemeClr val="bg1"/>
                </a:solidFill>
              </a:rPr>
              <a:t>internet </a:t>
            </a:r>
            <a:r>
              <a:rPr lang="en-US" sz="2400" dirty="0">
                <a:solidFill>
                  <a:schemeClr val="bg1"/>
                </a:solidFill>
              </a:rPr>
              <a:t>skills. </a:t>
            </a:r>
            <a:endParaRPr lang="en-US" sz="2400" dirty="0" smtClean="0">
              <a:solidFill>
                <a:schemeClr val="bg1"/>
              </a:solidFill>
            </a:endParaRPr>
          </a:p>
          <a:p>
            <a:r>
              <a:rPr lang="en-US" sz="2400" dirty="0" smtClean="0">
                <a:solidFill>
                  <a:schemeClr val="bg1"/>
                </a:solidFill>
              </a:rPr>
              <a:t>The </a:t>
            </a:r>
            <a:r>
              <a:rPr lang="en-US" sz="2400" dirty="0">
                <a:solidFill>
                  <a:schemeClr val="bg1"/>
                </a:solidFill>
              </a:rPr>
              <a:t>specific role of further and higher education in supporting digital inclusion </a:t>
            </a:r>
            <a:r>
              <a:rPr lang="en-US" sz="2400" dirty="0" smtClean="0">
                <a:solidFill>
                  <a:schemeClr val="bg1"/>
                </a:solidFill>
              </a:rPr>
              <a:t> has </a:t>
            </a:r>
            <a:r>
              <a:rPr lang="en-US" sz="2400" dirty="0">
                <a:solidFill>
                  <a:schemeClr val="bg1"/>
                </a:solidFill>
              </a:rPr>
              <a:t>yet to be clearly </a:t>
            </a:r>
            <a:r>
              <a:rPr lang="en-US" sz="2400" dirty="0" smtClean="0">
                <a:solidFill>
                  <a:schemeClr val="bg1"/>
                </a:solidFill>
              </a:rPr>
              <a:t>articulated</a:t>
            </a:r>
            <a:endParaRPr lang="en-US" sz="2400" dirty="0">
              <a:solidFill>
                <a:schemeClr val="bg1"/>
              </a:solidFill>
            </a:endParaRPr>
          </a:p>
          <a:p>
            <a:r>
              <a:rPr lang="en-US" sz="2400" dirty="0" smtClean="0">
                <a:solidFill>
                  <a:schemeClr val="bg1"/>
                </a:solidFill>
              </a:rPr>
              <a:t>It </a:t>
            </a:r>
            <a:r>
              <a:rPr lang="en-US" sz="2400" dirty="0">
                <a:solidFill>
                  <a:schemeClr val="bg1"/>
                </a:solidFill>
              </a:rPr>
              <a:t>can be inferred that a much higher than 90% </a:t>
            </a:r>
            <a:r>
              <a:rPr lang="en-US" sz="2400" dirty="0" smtClean="0">
                <a:solidFill>
                  <a:schemeClr val="bg1"/>
                </a:solidFill>
              </a:rPr>
              <a:t> proportion </a:t>
            </a:r>
            <a:r>
              <a:rPr lang="en-US" sz="2400" dirty="0">
                <a:solidFill>
                  <a:schemeClr val="bg1"/>
                </a:solidFill>
              </a:rPr>
              <a:t>of graduate jobs require internet skills, and that graduates will play a leading role </a:t>
            </a:r>
            <a:r>
              <a:rPr lang="en-US" sz="2400" dirty="0" smtClean="0">
                <a:solidFill>
                  <a:schemeClr val="bg1"/>
                </a:solidFill>
              </a:rPr>
              <a:t>in </a:t>
            </a:r>
            <a:r>
              <a:rPr lang="en-US" sz="2400" dirty="0">
                <a:solidFill>
                  <a:schemeClr val="bg1"/>
                </a:solidFill>
              </a:rPr>
              <a:t>cascading digital practices to other members of </a:t>
            </a:r>
            <a:r>
              <a:rPr lang="en-US" sz="2400" dirty="0" smtClean="0">
                <a:solidFill>
                  <a:schemeClr val="bg1"/>
                </a:solidFill>
              </a:rPr>
              <a:t>society</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manu.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55306" y="1030288"/>
            <a:ext cx="4088694" cy="7747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168900" y="6266934"/>
            <a:ext cx="3787365" cy="369332"/>
          </a:xfrm>
          <a:prstGeom prst="rect">
            <a:avLst/>
          </a:prstGeom>
          <a:noFill/>
        </p:spPr>
        <p:txBody>
          <a:bodyPr wrap="none" rtlCol="0">
            <a:spAutoFit/>
          </a:bodyPr>
          <a:lstStyle/>
          <a:p>
            <a:r>
              <a:rPr lang="en-US" dirty="0" smtClean="0">
                <a:solidFill>
                  <a:srgbClr val="FFFFFF"/>
                </a:solidFill>
              </a:rPr>
              <a:t>*http</a:t>
            </a:r>
            <a:r>
              <a:rPr lang="en-US" dirty="0">
                <a:solidFill>
                  <a:srgbClr val="FFFFFF"/>
                </a:solidFill>
              </a:rPr>
              <a:t>://raceonline2012.org/manifesto</a:t>
            </a:r>
          </a:p>
        </p:txBody>
      </p:sp>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Sector Response: Responding to user needs</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xmlns="" val="2240646836"/>
              </p:ext>
            </p:extLst>
          </p:nvPr>
        </p:nvGraphicFramePr>
        <p:xfrm>
          <a:off x="-889000" y="809625"/>
          <a:ext cx="9537699" cy="5748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286500" y="4664437"/>
            <a:ext cx="2857500" cy="1661993"/>
          </a:xfrm>
          <a:prstGeom prst="rect">
            <a:avLst/>
          </a:prstGeom>
          <a:noFill/>
        </p:spPr>
        <p:txBody>
          <a:bodyPr wrap="square" rtlCol="0">
            <a:spAutoFit/>
          </a:bodyPr>
          <a:lstStyle/>
          <a:p>
            <a:pPr marL="285750" indent="-285750" defTabSz="914400">
              <a:buFont typeface="Arial"/>
              <a:buChar char="•"/>
              <a:defRPr/>
            </a:pPr>
            <a:r>
              <a:rPr lang="en-GB" sz="1400" dirty="0" smtClean="0">
                <a:solidFill>
                  <a:srgbClr val="FFFFFF"/>
                </a:solidFill>
              </a:rPr>
              <a:t>NSS:  </a:t>
            </a:r>
            <a:r>
              <a:rPr lang="en-GB" sz="1400" dirty="0">
                <a:solidFill>
                  <a:srgbClr val="FFFFFF"/>
                </a:solidFill>
              </a:rPr>
              <a:t>National Student </a:t>
            </a:r>
            <a:r>
              <a:rPr lang="en-GB" sz="1400" dirty="0" smtClean="0">
                <a:solidFill>
                  <a:srgbClr val="FFFFFF"/>
                </a:solidFill>
              </a:rPr>
              <a:t>Survey</a:t>
            </a:r>
          </a:p>
          <a:p>
            <a:pPr marL="285750" indent="-285750" defTabSz="914400">
              <a:buFont typeface="Arial"/>
              <a:buChar char="•"/>
              <a:defRPr/>
            </a:pPr>
            <a:r>
              <a:rPr lang="en-GB" sz="1400" dirty="0" smtClean="0">
                <a:solidFill>
                  <a:srgbClr val="FFFFFF"/>
                </a:solidFill>
              </a:rPr>
              <a:t>PTES:  </a:t>
            </a:r>
            <a:r>
              <a:rPr lang="en-GB" sz="1400" dirty="0">
                <a:solidFill>
                  <a:srgbClr val="FFFFFF"/>
                </a:solidFill>
              </a:rPr>
              <a:t>Postgraduate Taught Experience </a:t>
            </a:r>
            <a:r>
              <a:rPr lang="en-GB" sz="1400" dirty="0" smtClean="0">
                <a:solidFill>
                  <a:srgbClr val="FFFFFF"/>
                </a:solidFill>
              </a:rPr>
              <a:t>Survey</a:t>
            </a:r>
          </a:p>
          <a:p>
            <a:pPr marL="285750" indent="-285750" defTabSz="914400">
              <a:buFont typeface="Arial"/>
              <a:buChar char="•"/>
              <a:defRPr/>
            </a:pPr>
            <a:r>
              <a:rPr lang="en-GB" sz="1400" dirty="0" smtClean="0">
                <a:solidFill>
                  <a:srgbClr val="FFFFFF"/>
                </a:solidFill>
              </a:rPr>
              <a:t>SPQ: Plymouth’s Student </a:t>
            </a:r>
            <a:r>
              <a:rPr lang="en-GB" sz="1400" dirty="0">
                <a:solidFill>
                  <a:srgbClr val="FFFFFF"/>
                </a:solidFill>
              </a:rPr>
              <a:t>Perception Questionnaire</a:t>
            </a:r>
          </a:p>
          <a:p>
            <a:pPr defTabSz="914400">
              <a:defRPr/>
            </a:pPr>
            <a:endParaRPr lang="en-GB" sz="1400" dirty="0"/>
          </a:p>
          <a:p>
            <a:endParaRPr lang="en-US" dirty="0"/>
          </a:p>
        </p:txBody>
      </p:sp>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Responding to user needs: Listening to stakeholders</a:t>
            </a:r>
            <a:endParaRPr lang="en-US" sz="3600" b="1" dirty="0">
              <a:solidFill>
                <a:srgbClr val="00B0F0"/>
              </a:solidFill>
            </a:endParaRPr>
          </a:p>
        </p:txBody>
      </p:sp>
      <p:sp>
        <p:nvSpPr>
          <p:cNvPr id="3" name="Content Placeholder 2"/>
          <p:cNvSpPr>
            <a:spLocks noGrp="1"/>
          </p:cNvSpPr>
          <p:nvPr>
            <p:ph idx="1"/>
          </p:nvPr>
        </p:nvSpPr>
        <p:spPr>
          <a:xfrm>
            <a:off x="457200" y="1465729"/>
            <a:ext cx="8229600" cy="4315945"/>
          </a:xfrm>
        </p:spPr>
        <p:txBody>
          <a:bodyPr anchor="t">
            <a:normAutofit fontScale="77500" lnSpcReduction="20000"/>
          </a:bodyPr>
          <a:lstStyle/>
          <a:p>
            <a:pPr marL="0" indent="0">
              <a:buNone/>
            </a:pPr>
            <a:r>
              <a:rPr lang="en-US" sz="3000" dirty="0" smtClean="0">
                <a:solidFill>
                  <a:schemeClr val="bg1"/>
                </a:solidFill>
              </a:rPr>
              <a:t>Involvement of students in </a:t>
            </a:r>
          </a:p>
          <a:p>
            <a:pPr lvl="1"/>
            <a:r>
              <a:rPr lang="en-US" sz="3000" dirty="0" smtClean="0">
                <a:solidFill>
                  <a:schemeClr val="bg1"/>
                </a:solidFill>
              </a:rPr>
              <a:t>Decision making</a:t>
            </a:r>
          </a:p>
          <a:p>
            <a:pPr lvl="1"/>
            <a:r>
              <a:rPr lang="en-US" sz="3000" dirty="0">
                <a:solidFill>
                  <a:schemeClr val="bg1"/>
                </a:solidFill>
              </a:rPr>
              <a:t>N</a:t>
            </a:r>
            <a:r>
              <a:rPr lang="en-US" sz="3000" dirty="0" smtClean="0">
                <a:solidFill>
                  <a:schemeClr val="bg1"/>
                </a:solidFill>
              </a:rPr>
              <a:t>eeds analysis</a:t>
            </a:r>
          </a:p>
          <a:p>
            <a:pPr lvl="1"/>
            <a:r>
              <a:rPr lang="en-US" sz="3000" dirty="0" smtClean="0">
                <a:solidFill>
                  <a:schemeClr val="bg1"/>
                </a:solidFill>
              </a:rPr>
              <a:t>Research</a:t>
            </a:r>
          </a:p>
          <a:p>
            <a:pPr lvl="1"/>
            <a:r>
              <a:rPr lang="en-US" sz="3000" dirty="0" smtClean="0">
                <a:solidFill>
                  <a:schemeClr val="bg1"/>
                </a:solidFill>
              </a:rPr>
              <a:t>Evaluation</a:t>
            </a:r>
          </a:p>
          <a:p>
            <a:pPr marL="0" indent="0">
              <a:buNone/>
            </a:pPr>
            <a:endParaRPr lang="en-US" sz="3000" dirty="0" smtClean="0">
              <a:solidFill>
                <a:schemeClr val="bg1"/>
              </a:solidFill>
            </a:endParaRPr>
          </a:p>
          <a:p>
            <a:pPr marL="0" indent="0">
              <a:buNone/>
            </a:pPr>
            <a:r>
              <a:rPr lang="en-US" sz="3000" dirty="0" smtClean="0">
                <a:solidFill>
                  <a:schemeClr val="bg1"/>
                </a:solidFill>
              </a:rPr>
              <a:t>Both in formal and informal ways</a:t>
            </a:r>
          </a:p>
          <a:p>
            <a:endParaRPr lang="en-US" sz="3000" dirty="0">
              <a:solidFill>
                <a:schemeClr val="bg1"/>
              </a:solidFill>
            </a:endParaRPr>
          </a:p>
          <a:p>
            <a:endParaRPr lang="en-US" sz="3000" dirty="0" smtClean="0">
              <a:solidFill>
                <a:schemeClr val="bg1"/>
              </a:solidFill>
            </a:endParaRPr>
          </a:p>
          <a:p>
            <a:endParaRPr lang="en-US" sz="3000" dirty="0" smtClean="0">
              <a:solidFill>
                <a:schemeClr val="bg1"/>
              </a:solidFill>
            </a:endParaRPr>
          </a:p>
          <a:p>
            <a:pPr marL="0" indent="0">
              <a:buNone/>
            </a:pPr>
            <a:r>
              <a:rPr lang="en-US" sz="3000" dirty="0" smtClean="0">
                <a:solidFill>
                  <a:schemeClr val="bg1"/>
                </a:solidFill>
              </a:rPr>
              <a:t>Close the loop by feeding back on changes brought about by student involvement</a:t>
            </a:r>
          </a:p>
          <a:p>
            <a:pPr marL="457200" lvl="1" indent="0">
              <a:buNone/>
            </a:pPr>
            <a:endParaRPr lang="en-US" sz="20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nus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731835" y="1003300"/>
            <a:ext cx="2570716" cy="3657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Responding to user needs: Listening to stakeholders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lnSpcReduction="10000"/>
          </a:bodyPr>
          <a:lstStyle/>
          <a:p>
            <a:r>
              <a:rPr lang="en-US" sz="2800" dirty="0" smtClean="0">
                <a:solidFill>
                  <a:schemeClr val="bg1"/>
                </a:solidFill>
              </a:rPr>
              <a:t>A Plymouth example – ‘Mobile with Plymouth University’</a:t>
            </a:r>
          </a:p>
          <a:p>
            <a:r>
              <a:rPr lang="en-US" sz="2800" dirty="0" smtClean="0">
                <a:solidFill>
                  <a:schemeClr val="bg1"/>
                </a:solidFill>
              </a:rPr>
              <a:t>2,000+  responses from a student technology survey (part of a JISC Building Capacity project)</a:t>
            </a:r>
          </a:p>
          <a:p>
            <a:r>
              <a:rPr lang="en-US" sz="2800" dirty="0" smtClean="0">
                <a:solidFill>
                  <a:schemeClr val="bg1"/>
                </a:solidFill>
              </a:rPr>
              <a:t>This data directly informed our </a:t>
            </a:r>
            <a:r>
              <a:rPr lang="en-US" sz="2800" dirty="0" err="1" smtClean="0">
                <a:solidFill>
                  <a:schemeClr val="bg1"/>
                </a:solidFill>
              </a:rPr>
              <a:t>CampusM</a:t>
            </a:r>
            <a:r>
              <a:rPr lang="en-US" sz="2800" dirty="0" smtClean="0">
                <a:solidFill>
                  <a:schemeClr val="bg1"/>
                </a:solidFill>
              </a:rPr>
              <a:t> deployment to create </a:t>
            </a:r>
            <a:r>
              <a:rPr lang="en-US" sz="2800" dirty="0">
                <a:solidFill>
                  <a:schemeClr val="bg1"/>
                </a:solidFill>
              </a:rPr>
              <a:t>‘</a:t>
            </a:r>
            <a:r>
              <a:rPr lang="en-US" sz="2800" i="1" dirty="0">
                <a:solidFill>
                  <a:schemeClr val="bg1"/>
                </a:solidFill>
              </a:rPr>
              <a:t>Mobile with Plymouth University</a:t>
            </a:r>
            <a:r>
              <a:rPr lang="en-US" sz="2800" dirty="0" smtClean="0">
                <a:solidFill>
                  <a:schemeClr val="bg1"/>
                </a:solidFill>
              </a:rPr>
              <a:t>’ as the data told us not just to develop an iPhone App, but to ensure data can be consumed by any mobile device</a:t>
            </a:r>
            <a:endParaRPr lang="en-US" sz="28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1841810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The Issue</a:t>
            </a:r>
            <a:endParaRPr lang="en-US" sz="3600" b="1" dirty="0">
              <a:solidFill>
                <a:srgbClr val="00B0F0"/>
              </a:solidFill>
            </a:endParaRPr>
          </a:p>
        </p:txBody>
      </p:sp>
      <p:sp>
        <p:nvSpPr>
          <p:cNvPr id="3" name="Content Placeholder 2"/>
          <p:cNvSpPr>
            <a:spLocks noGrp="1"/>
          </p:cNvSpPr>
          <p:nvPr>
            <p:ph idx="1"/>
          </p:nvPr>
        </p:nvSpPr>
        <p:spPr>
          <a:xfrm>
            <a:off x="457200" y="1600200"/>
            <a:ext cx="8229600" cy="4055533"/>
          </a:xfrm>
        </p:spPr>
        <p:txBody>
          <a:bodyPr anchor="t">
            <a:normAutofit/>
          </a:bodyPr>
          <a:lstStyle/>
          <a:p>
            <a:r>
              <a:rPr lang="en-US" dirty="0">
                <a:solidFill>
                  <a:schemeClr val="bg1"/>
                </a:solidFill>
              </a:rPr>
              <a:t>The potential in technology to forge cross-sector collaboration through which further and higher education institutions, learners and employers can work together to shape a more forward-looking </a:t>
            </a:r>
            <a:r>
              <a:rPr lang="en-US" dirty="0" smtClean="0">
                <a:solidFill>
                  <a:schemeClr val="bg1"/>
                </a:solidFill>
              </a:rPr>
              <a:t>curriculum</a:t>
            </a:r>
            <a:endParaRPr lang="en-US"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2201392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Responding to user needs: </a:t>
            </a:r>
          </a:p>
        </p:txBody>
      </p:sp>
      <p:sp>
        <p:nvSpPr>
          <p:cNvPr id="3" name="Content Placeholder 2"/>
          <p:cNvSpPr>
            <a:spLocks noGrp="1"/>
          </p:cNvSpPr>
          <p:nvPr>
            <p:ph idx="1"/>
          </p:nvPr>
        </p:nvSpPr>
        <p:spPr>
          <a:xfrm>
            <a:off x="457200" y="1465730"/>
            <a:ext cx="8509000" cy="4055533"/>
          </a:xfrm>
        </p:spPr>
        <p:txBody>
          <a:bodyPr anchor="t">
            <a:noAutofit/>
          </a:bodyPr>
          <a:lstStyle/>
          <a:p>
            <a:pPr marL="0" indent="0">
              <a:buNone/>
            </a:pPr>
            <a:r>
              <a:rPr lang="en-GB" sz="2200" dirty="0">
                <a:solidFill>
                  <a:srgbClr val="FFFFFF"/>
                </a:solidFill>
              </a:rPr>
              <a:t>Respondents </a:t>
            </a:r>
            <a:r>
              <a:rPr lang="en-GB" sz="2200" dirty="0" smtClean="0">
                <a:solidFill>
                  <a:srgbClr val="FFFFFF"/>
                </a:solidFill>
              </a:rPr>
              <a:t>asked </a:t>
            </a:r>
            <a:r>
              <a:rPr lang="en-GB" sz="2200" dirty="0">
                <a:solidFill>
                  <a:srgbClr val="FFFFFF"/>
                </a:solidFill>
              </a:rPr>
              <a:t>to rank the usefulness of a range of mobile device accessible services </a:t>
            </a:r>
            <a:r>
              <a:rPr lang="en-GB" sz="2200" dirty="0" smtClean="0">
                <a:solidFill>
                  <a:srgbClr val="FFFFFF"/>
                </a:solidFill>
              </a:rPr>
              <a:t>:</a:t>
            </a:r>
            <a:endParaRPr lang="en-GB" sz="2200" dirty="0">
              <a:solidFill>
                <a:srgbClr val="FFFFFF"/>
              </a:solidFill>
            </a:endParaRPr>
          </a:p>
          <a:p>
            <a:pPr marL="457200" lvl="0" indent="-457200">
              <a:buFont typeface="+mj-lt"/>
              <a:buAutoNum type="arabicPeriod"/>
            </a:pPr>
            <a:r>
              <a:rPr lang="en-GB" sz="2200" dirty="0">
                <a:solidFill>
                  <a:srgbClr val="FFFFFF"/>
                </a:solidFill>
              </a:rPr>
              <a:t>View course </a:t>
            </a:r>
            <a:r>
              <a:rPr lang="en-GB" sz="2200" dirty="0" smtClean="0">
                <a:solidFill>
                  <a:srgbClr val="FFFFFF"/>
                </a:solidFill>
              </a:rPr>
              <a:t>information.</a:t>
            </a:r>
          </a:p>
          <a:p>
            <a:pPr marL="457200" lvl="0" indent="-457200">
              <a:buFont typeface="+mj-lt"/>
              <a:buAutoNum type="arabicPeriod"/>
            </a:pPr>
            <a:r>
              <a:rPr lang="en-GB" sz="2200" dirty="0" smtClean="0">
                <a:solidFill>
                  <a:srgbClr val="FFFFFF"/>
                </a:solidFill>
              </a:rPr>
              <a:t>View </a:t>
            </a:r>
            <a:r>
              <a:rPr lang="en-GB" sz="2200" dirty="0">
                <a:solidFill>
                  <a:srgbClr val="FFFFFF"/>
                </a:solidFill>
              </a:rPr>
              <a:t>exam and course </a:t>
            </a:r>
            <a:r>
              <a:rPr lang="en-GB" sz="2200" dirty="0" smtClean="0">
                <a:solidFill>
                  <a:srgbClr val="FFFFFF"/>
                </a:solidFill>
              </a:rPr>
              <a:t>timetables.</a:t>
            </a:r>
          </a:p>
          <a:p>
            <a:pPr marL="457200" lvl="0" indent="-457200">
              <a:buFont typeface="+mj-lt"/>
              <a:buAutoNum type="arabicPeriod"/>
            </a:pPr>
            <a:r>
              <a:rPr lang="en-GB" sz="2200" dirty="0" smtClean="0">
                <a:solidFill>
                  <a:srgbClr val="FFFFFF"/>
                </a:solidFill>
              </a:rPr>
              <a:t>View </a:t>
            </a:r>
            <a:r>
              <a:rPr lang="en-GB" sz="2200" dirty="0">
                <a:solidFill>
                  <a:srgbClr val="FFFFFF"/>
                </a:solidFill>
              </a:rPr>
              <a:t>library </a:t>
            </a:r>
            <a:r>
              <a:rPr lang="en-GB" sz="2200" dirty="0" smtClean="0">
                <a:solidFill>
                  <a:srgbClr val="FFFFFF"/>
                </a:solidFill>
              </a:rPr>
              <a:t>Receive </a:t>
            </a:r>
            <a:r>
              <a:rPr lang="en-GB" sz="2200" dirty="0">
                <a:solidFill>
                  <a:srgbClr val="FFFFFF"/>
                </a:solidFill>
              </a:rPr>
              <a:t>alerts relating to IT services, library, course </a:t>
            </a:r>
            <a:r>
              <a:rPr lang="en-GB" sz="2200" dirty="0" smtClean="0">
                <a:solidFill>
                  <a:srgbClr val="FFFFFF"/>
                </a:solidFill>
              </a:rPr>
              <a:t>info </a:t>
            </a:r>
          </a:p>
          <a:p>
            <a:pPr marL="457200" lvl="0" indent="-457200">
              <a:buFont typeface="+mj-lt"/>
              <a:buAutoNum type="arabicPeriod"/>
            </a:pPr>
            <a:r>
              <a:rPr lang="en-GB" sz="2200" dirty="0" smtClean="0">
                <a:solidFill>
                  <a:srgbClr val="FFFFFF"/>
                </a:solidFill>
              </a:rPr>
              <a:t>Check </a:t>
            </a:r>
            <a:r>
              <a:rPr lang="en-GB" sz="2200" dirty="0">
                <a:solidFill>
                  <a:srgbClr val="FFFFFF"/>
                </a:solidFill>
              </a:rPr>
              <a:t>PC availability in Open Access </a:t>
            </a:r>
            <a:r>
              <a:rPr lang="en-GB" sz="2200" dirty="0" smtClean="0">
                <a:solidFill>
                  <a:srgbClr val="FFFFFF"/>
                </a:solidFill>
              </a:rPr>
              <a:t>Labs.</a:t>
            </a:r>
          </a:p>
          <a:p>
            <a:pPr marL="457200" lvl="0" indent="-457200">
              <a:buFont typeface="+mj-lt"/>
              <a:buAutoNum type="arabicPeriod"/>
            </a:pPr>
            <a:r>
              <a:rPr lang="en-GB" sz="2200" dirty="0" smtClean="0">
                <a:solidFill>
                  <a:srgbClr val="FFFFFF"/>
                </a:solidFill>
              </a:rPr>
              <a:t>Search </a:t>
            </a:r>
            <a:r>
              <a:rPr lang="en-GB" sz="2200" dirty="0">
                <a:solidFill>
                  <a:srgbClr val="FFFFFF"/>
                </a:solidFill>
              </a:rPr>
              <a:t>the University Directory </a:t>
            </a:r>
            <a:r>
              <a:rPr lang="en-GB" sz="2200" dirty="0" smtClean="0">
                <a:solidFill>
                  <a:srgbClr val="FFFFFF"/>
                </a:solidFill>
              </a:rPr>
              <a:t>Campus </a:t>
            </a:r>
            <a:r>
              <a:rPr lang="en-GB" sz="2200" dirty="0">
                <a:solidFill>
                  <a:srgbClr val="FFFFFF"/>
                </a:solidFill>
              </a:rPr>
              <a:t>Maps &amp; Locations using GPS </a:t>
            </a:r>
            <a:endParaRPr lang="en-GB" sz="2200" dirty="0" smtClean="0">
              <a:solidFill>
                <a:srgbClr val="FFFFFF"/>
              </a:solidFill>
            </a:endParaRPr>
          </a:p>
          <a:p>
            <a:pPr marL="457200" lvl="0" indent="-457200">
              <a:buFont typeface="+mj-lt"/>
              <a:buAutoNum type="arabicPeriod"/>
            </a:pPr>
            <a:r>
              <a:rPr lang="en-GB" sz="2200" dirty="0" smtClean="0">
                <a:solidFill>
                  <a:srgbClr val="FFFFFF"/>
                </a:solidFill>
              </a:rPr>
              <a:t>Access </a:t>
            </a:r>
            <a:r>
              <a:rPr lang="en-GB" sz="2200" dirty="0">
                <a:solidFill>
                  <a:srgbClr val="FFFFFF"/>
                </a:solidFill>
              </a:rPr>
              <a:t>to the Virtual Learning </a:t>
            </a:r>
            <a:r>
              <a:rPr lang="en-GB" sz="2200" dirty="0" smtClean="0">
                <a:solidFill>
                  <a:srgbClr val="FFFFFF"/>
                </a:solidFill>
              </a:rPr>
              <a:t>Environment</a:t>
            </a:r>
          </a:p>
          <a:p>
            <a:pPr marL="457200" lvl="0" indent="-457200">
              <a:buFont typeface="+mj-lt"/>
              <a:buAutoNum type="arabicPeriod"/>
            </a:pPr>
            <a:r>
              <a:rPr lang="en-GB" sz="2200" dirty="0" smtClean="0">
                <a:solidFill>
                  <a:srgbClr val="FFFFFF"/>
                </a:solidFill>
              </a:rPr>
              <a:t>Subscribe </a:t>
            </a:r>
            <a:r>
              <a:rPr lang="en-GB" sz="2200" dirty="0">
                <a:solidFill>
                  <a:srgbClr val="FFFFFF"/>
                </a:solidFill>
              </a:rPr>
              <a:t>to various University News &amp; Events e.g. public </a:t>
            </a:r>
            <a:r>
              <a:rPr lang="en-GB" sz="2200" dirty="0" smtClean="0">
                <a:solidFill>
                  <a:srgbClr val="FFFFFF"/>
                </a:solidFill>
              </a:rPr>
              <a:t>lectures</a:t>
            </a:r>
          </a:p>
          <a:p>
            <a:pPr marL="457200" lvl="0" indent="-457200">
              <a:buFont typeface="+mj-lt"/>
              <a:buAutoNum type="arabicPeriod"/>
            </a:pPr>
            <a:r>
              <a:rPr lang="en-GB" sz="2200" dirty="0" smtClean="0">
                <a:solidFill>
                  <a:srgbClr val="FFFFFF"/>
                </a:solidFill>
              </a:rPr>
              <a:t>Friend </a:t>
            </a:r>
            <a:r>
              <a:rPr lang="en-GB" sz="2200" dirty="0">
                <a:solidFill>
                  <a:srgbClr val="FFFFFF"/>
                </a:solidFill>
              </a:rPr>
              <a:t>Locator </a:t>
            </a:r>
            <a:r>
              <a:rPr lang="en-GB" sz="2200" dirty="0" smtClean="0">
                <a:solidFill>
                  <a:srgbClr val="FFFFFF"/>
                </a:solidFill>
              </a:rPr>
              <a:t>– find friends </a:t>
            </a:r>
            <a:r>
              <a:rPr lang="en-GB" sz="2200" dirty="0">
                <a:solidFill>
                  <a:srgbClr val="FFFFFF"/>
                </a:solidFill>
              </a:rPr>
              <a:t>are on the campus and contact </a:t>
            </a:r>
            <a:r>
              <a:rPr lang="en-GB" sz="2200" dirty="0" smtClean="0">
                <a:solidFill>
                  <a:srgbClr val="FFFFFF"/>
                </a:solidFill>
              </a:rPr>
              <a:t>them</a:t>
            </a:r>
          </a:p>
          <a:p>
            <a:endParaRPr lang="en-US" sz="2200" dirty="0">
              <a:solidFill>
                <a:srgbClr val="FFFFFF"/>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38933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Responding to user needs: </a:t>
            </a:r>
          </a:p>
        </p:txBody>
      </p:sp>
      <p:sp>
        <p:nvSpPr>
          <p:cNvPr id="3" name="Content Placeholder 2"/>
          <p:cNvSpPr>
            <a:spLocks noGrp="1"/>
          </p:cNvSpPr>
          <p:nvPr>
            <p:ph sz="half" idx="1"/>
          </p:nvPr>
        </p:nvSpPr>
        <p:spPr>
          <a:xfrm>
            <a:off x="457200" y="1600200"/>
            <a:ext cx="4851400" cy="4525963"/>
          </a:xfrm>
        </p:spPr>
        <p:txBody>
          <a:bodyPr anchor="t">
            <a:normAutofit lnSpcReduction="10000"/>
          </a:bodyPr>
          <a:lstStyle/>
          <a:p>
            <a:r>
              <a:rPr lang="en-US" i="1" dirty="0" smtClean="0">
                <a:solidFill>
                  <a:schemeClr val="bg1"/>
                </a:solidFill>
              </a:rPr>
              <a:t>Mobile with Plymouth University </a:t>
            </a:r>
            <a:r>
              <a:rPr lang="en-US" dirty="0" smtClean="0">
                <a:solidFill>
                  <a:schemeClr val="bg1"/>
                </a:solidFill>
              </a:rPr>
              <a:t>based on user needs</a:t>
            </a:r>
          </a:p>
          <a:p>
            <a:r>
              <a:rPr lang="en-US" dirty="0" smtClean="0">
                <a:solidFill>
                  <a:schemeClr val="bg1"/>
                </a:solidFill>
              </a:rPr>
              <a:t>Students’ Union now planning own area on App</a:t>
            </a:r>
          </a:p>
          <a:p>
            <a:r>
              <a:rPr lang="en-US" dirty="0" smtClean="0">
                <a:solidFill>
                  <a:schemeClr val="bg1"/>
                </a:solidFill>
              </a:rPr>
              <a:t>Feedback process includes invitation to join focus groups</a:t>
            </a:r>
          </a:p>
          <a:p>
            <a:r>
              <a:rPr lang="en-US" dirty="0" smtClean="0">
                <a:solidFill>
                  <a:schemeClr val="bg1"/>
                </a:solidFill>
              </a:rPr>
              <a:t>Students requesting additional features to support Teaching and Learning  </a:t>
            </a:r>
          </a:p>
          <a:p>
            <a:endParaRPr lang="en-US" sz="2400" dirty="0" smtClean="0">
              <a:solidFill>
                <a:schemeClr val="bg1"/>
              </a:solidFill>
            </a:endParaRPr>
          </a:p>
        </p:txBody>
      </p:sp>
      <p:sp>
        <p:nvSpPr>
          <p:cNvPr id="9" name="Content Placeholder 8"/>
          <p:cNvSpPr>
            <a:spLocks noGrp="1"/>
          </p:cNvSpPr>
          <p:nvPr>
            <p:ph sz="half" idx="2"/>
          </p:nvPr>
        </p:nvSpPr>
        <p:spPr/>
        <p:txBody>
          <a:bodyPr>
            <a:normAutofit lnSpcReduction="10000"/>
          </a:bodyPr>
          <a:lstStyle/>
          <a:p>
            <a:endParaRPr lang="en-US" dirty="0"/>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8" name="Picture 7" descr="photo.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64200" y="1417638"/>
            <a:ext cx="3022600" cy="4533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83647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Sector Response: Shared Services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i="1" dirty="0">
                <a:solidFill>
                  <a:schemeClr val="bg1"/>
                </a:solidFill>
              </a:rPr>
              <a:t>Shared services are nothing new. The sector has been collaborating to deliver services for mutual benefit for a very long time. Some of those services, such as JISC and the JANET network, are the envy of the world. Others, such as the system of inter-library loans, tend to be types of collaboration that are taken for granted and have never been branded 'shared services' as </a:t>
            </a:r>
            <a:r>
              <a:rPr lang="en-US" sz="2400" i="1" dirty="0" smtClean="0">
                <a:solidFill>
                  <a:schemeClr val="bg1"/>
                </a:solidFill>
              </a:rPr>
              <a:t>such</a:t>
            </a:r>
            <a:r>
              <a:rPr lang="en-US" sz="2400" dirty="0" smtClean="0">
                <a:solidFill>
                  <a:schemeClr val="bg1"/>
                </a:solidFill>
              </a:rPr>
              <a:t/>
            </a:r>
            <a:br>
              <a:rPr lang="en-US" sz="2400" dirty="0" smtClean="0">
                <a:solidFill>
                  <a:schemeClr val="bg1"/>
                </a:solidFill>
              </a:rPr>
            </a:br>
            <a:r>
              <a:rPr lang="en-US" sz="2400" dirty="0" smtClean="0">
                <a:solidFill>
                  <a:schemeClr val="bg1"/>
                </a:solidFill>
              </a:rPr>
              <a:t>									JISC Infokit</a:t>
            </a:r>
            <a:r>
              <a:rPr lang="en-US" sz="2400" dirty="0">
                <a:solidFill>
                  <a:schemeClr val="bg1"/>
                </a:solidFill>
              </a:rPr>
              <a:t> </a:t>
            </a:r>
            <a:r>
              <a:rPr lang="en-US" sz="2400" dirty="0" smtClean="0">
                <a:solidFill>
                  <a:schemeClr val="bg1"/>
                </a:solidFill>
              </a:rPr>
              <a:t>on Shared Services</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shared.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57700" y="4883602"/>
            <a:ext cx="4064000" cy="11303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733800" y="6218812"/>
            <a:ext cx="5224507" cy="369332"/>
          </a:xfrm>
          <a:prstGeom prst="rect">
            <a:avLst/>
          </a:prstGeom>
          <a:noFill/>
        </p:spPr>
        <p:txBody>
          <a:bodyPr wrap="none" rtlCol="0">
            <a:spAutoFit/>
          </a:bodyPr>
          <a:lstStyle/>
          <a:p>
            <a:r>
              <a:rPr lang="en-US" dirty="0">
                <a:solidFill>
                  <a:srgbClr val="FFFFFF"/>
                </a:solidFill>
              </a:rPr>
              <a:t>http://</a:t>
            </a:r>
            <a:r>
              <a:rPr lang="en-US" dirty="0" err="1">
                <a:solidFill>
                  <a:srgbClr val="FFFFFF"/>
                </a:solidFill>
              </a:rPr>
              <a:t>www.jiscinfonet.ac.uk</a:t>
            </a:r>
            <a:r>
              <a:rPr lang="en-US" dirty="0">
                <a:solidFill>
                  <a:srgbClr val="FFFFFF"/>
                </a:solidFill>
              </a:rPr>
              <a:t>/</a:t>
            </a:r>
            <a:r>
              <a:rPr lang="en-US" dirty="0" err="1">
                <a:solidFill>
                  <a:srgbClr val="FFFFFF"/>
                </a:solidFill>
              </a:rPr>
              <a:t>infokits</a:t>
            </a:r>
            <a:r>
              <a:rPr lang="en-US" dirty="0">
                <a:solidFill>
                  <a:srgbClr val="FFFFFF"/>
                </a:solidFill>
              </a:rPr>
              <a:t>/shared-services</a:t>
            </a:r>
          </a:p>
        </p:txBody>
      </p:sp>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Sector Response: Shared Services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fontScale="92500" lnSpcReduction="10000"/>
          </a:bodyPr>
          <a:lstStyle/>
          <a:p>
            <a:r>
              <a:rPr lang="en-US" sz="2800" dirty="0" smtClean="0">
                <a:solidFill>
                  <a:schemeClr val="bg1"/>
                </a:solidFill>
              </a:rPr>
              <a:t>Shared Services are powerful and cost effective</a:t>
            </a:r>
          </a:p>
          <a:p>
            <a:r>
              <a:rPr lang="en-US" sz="2800" dirty="0" smtClean="0">
                <a:solidFill>
                  <a:schemeClr val="bg1"/>
                </a:solidFill>
              </a:rPr>
              <a:t>We already use them:</a:t>
            </a:r>
          </a:p>
          <a:p>
            <a:pPr lvl="1"/>
            <a:r>
              <a:rPr lang="en-US" dirty="0" smtClean="0">
                <a:solidFill>
                  <a:schemeClr val="bg1"/>
                </a:solidFill>
              </a:rPr>
              <a:t>JANET</a:t>
            </a:r>
          </a:p>
          <a:p>
            <a:pPr lvl="1"/>
            <a:r>
              <a:rPr lang="en-US" dirty="0">
                <a:solidFill>
                  <a:schemeClr val="bg1"/>
                </a:solidFill>
              </a:rPr>
              <a:t>UK Access Management </a:t>
            </a:r>
            <a:r>
              <a:rPr lang="en-US" dirty="0" smtClean="0">
                <a:solidFill>
                  <a:schemeClr val="bg1"/>
                </a:solidFill>
              </a:rPr>
              <a:t>Federation</a:t>
            </a:r>
          </a:p>
          <a:p>
            <a:r>
              <a:rPr lang="en-US" sz="2800" dirty="0" smtClean="0">
                <a:solidFill>
                  <a:schemeClr val="bg1"/>
                </a:solidFill>
              </a:rPr>
              <a:t>Shared Services can be local / cross sector or interest based</a:t>
            </a:r>
          </a:p>
          <a:p>
            <a:endParaRPr lang="en-US" sz="2800" dirty="0">
              <a:solidFill>
                <a:schemeClr val="bg1"/>
              </a:solidFill>
            </a:endParaRPr>
          </a:p>
          <a:p>
            <a:r>
              <a:rPr lang="en-US" sz="2800" dirty="0" smtClean="0">
                <a:solidFill>
                  <a:schemeClr val="bg1"/>
                </a:solidFill>
              </a:rPr>
              <a:t>If we want to carry on using these services, we may have to think about additional costs</a:t>
            </a:r>
          </a:p>
          <a:p>
            <a:endParaRPr lang="en-US" sz="2800" dirty="0" smtClean="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2301246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Sector Response: </a:t>
            </a:r>
            <a:r>
              <a:rPr lang="en-US" sz="3600" b="1" dirty="0" smtClean="0">
                <a:solidFill>
                  <a:srgbClr val="00B0F0"/>
                </a:solidFill>
              </a:rPr>
              <a:t>Cloud solutions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Plymouth, like many others, has moved its student email to a cloud provider – live@edu</a:t>
            </a:r>
          </a:p>
          <a:p>
            <a:r>
              <a:rPr lang="en-US" sz="2400" dirty="0" smtClean="0">
                <a:solidFill>
                  <a:schemeClr val="bg1"/>
                </a:solidFill>
              </a:rPr>
              <a:t>Instant benefits</a:t>
            </a:r>
          </a:p>
          <a:p>
            <a:pPr lvl="1"/>
            <a:r>
              <a:rPr lang="en-US" sz="2400" dirty="0" smtClean="0">
                <a:solidFill>
                  <a:schemeClr val="bg1"/>
                </a:solidFill>
              </a:rPr>
              <a:t>Increase in student email capacity from 100MB to 10GB</a:t>
            </a:r>
          </a:p>
          <a:p>
            <a:pPr lvl="1"/>
            <a:r>
              <a:rPr lang="en-US" sz="2400" dirty="0" smtClean="0">
                <a:solidFill>
                  <a:schemeClr val="bg1"/>
                </a:solidFill>
              </a:rPr>
              <a:t>25GB file storage</a:t>
            </a:r>
          </a:p>
          <a:p>
            <a:pPr lvl="1"/>
            <a:r>
              <a:rPr lang="en-US" sz="2400" dirty="0" smtClean="0">
                <a:solidFill>
                  <a:schemeClr val="bg1"/>
                </a:solidFill>
              </a:rPr>
              <a:t>The ability for students to share and collaborate</a:t>
            </a:r>
          </a:p>
          <a:p>
            <a:pPr lvl="1"/>
            <a:r>
              <a:rPr lang="en-US" sz="2400" dirty="0" smtClean="0">
                <a:solidFill>
                  <a:schemeClr val="bg1"/>
                </a:solidFill>
              </a:rPr>
              <a:t> Cost savings, freeing up storage for other uses</a:t>
            </a:r>
          </a:p>
          <a:p>
            <a:pPr lvl="1"/>
            <a:r>
              <a:rPr lang="en-US" sz="2400" dirty="0" smtClean="0">
                <a:solidFill>
                  <a:schemeClr val="bg1"/>
                </a:solidFill>
              </a:rPr>
              <a:t>Institutional experience of implementing a Cloud solution</a:t>
            </a:r>
          </a:p>
          <a:p>
            <a:endParaRPr lang="en-US" sz="2400" dirty="0" smtClean="0">
              <a:solidFill>
                <a:schemeClr val="bg1"/>
              </a:solidFill>
            </a:endParaRPr>
          </a:p>
          <a:p>
            <a:endParaRPr lang="en-US" sz="2400" dirty="0" smtClean="0">
              <a:solidFill>
                <a:schemeClr val="bg1"/>
              </a:solidFill>
            </a:endParaRPr>
          </a:p>
          <a:p>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a:solidFill>
                  <a:srgbClr val="00B0F0"/>
                </a:solidFill>
              </a:rPr>
              <a:t>Sector Response: U</a:t>
            </a:r>
            <a:r>
              <a:rPr lang="en-US" sz="3600" b="1" dirty="0" smtClean="0">
                <a:solidFill>
                  <a:srgbClr val="00B0F0"/>
                </a:solidFill>
              </a:rPr>
              <a:t>se of commercial providers</a:t>
            </a:r>
            <a:endParaRPr lang="en-US" sz="3600" b="1"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205019409"/>
              </p:ext>
            </p:extLst>
          </p:nvPr>
        </p:nvGraphicFramePr>
        <p:xfrm>
          <a:off x="457200" y="812800"/>
          <a:ext cx="8788400" cy="562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_White.png"/>
          <p:cNvPicPr>
            <a:picLocks noChangeAspect="1"/>
          </p:cNvPicPr>
          <p:nvPr/>
        </p:nvPicPr>
        <p:blipFill>
          <a:blip r:embed="rId8"/>
          <a:stretch>
            <a:fillRect/>
          </a:stretch>
        </p:blipFill>
        <p:spPr>
          <a:xfrm>
            <a:off x="457200" y="6013902"/>
            <a:ext cx="1293606" cy="582170"/>
          </a:xfrm>
          <a:prstGeom prst="rect">
            <a:avLst/>
          </a:prstGeom>
        </p:spPr>
      </p:pic>
      <p:sp>
        <p:nvSpPr>
          <p:cNvPr id="7" name="TextBox 6"/>
          <p:cNvSpPr txBox="1"/>
          <p:nvPr/>
        </p:nvSpPr>
        <p:spPr>
          <a:xfrm>
            <a:off x="4402951" y="3467100"/>
            <a:ext cx="755135" cy="1569660"/>
          </a:xfrm>
          <a:prstGeom prst="rect">
            <a:avLst/>
          </a:prstGeom>
          <a:noFill/>
        </p:spPr>
        <p:txBody>
          <a:bodyPr wrap="none" rtlCol="0">
            <a:spAutoFit/>
          </a:bodyPr>
          <a:lstStyle/>
          <a:p>
            <a:r>
              <a:rPr lang="en-US" sz="9600" b="1" dirty="0" smtClean="0">
                <a:solidFill>
                  <a:schemeClr val="bg1"/>
                </a:solidFill>
              </a:rPr>
              <a:t>?</a:t>
            </a:r>
            <a:endParaRPr lang="en-US" sz="9600" b="1" dirty="0">
              <a:solidFill>
                <a:schemeClr val="bg1"/>
              </a:solidFill>
            </a:endParaRPr>
          </a:p>
        </p:txBody>
      </p:sp>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Sector Response: </a:t>
            </a:r>
            <a:r>
              <a:rPr lang="en-US" sz="3600" b="1" dirty="0" smtClean="0">
                <a:solidFill>
                  <a:srgbClr val="00B0F0"/>
                </a:solidFill>
              </a:rPr>
              <a:t>The Digital </a:t>
            </a:r>
            <a:r>
              <a:rPr lang="en-US" sz="3600" b="1" dirty="0">
                <a:solidFill>
                  <a:srgbClr val="00B0F0"/>
                </a:solidFill>
              </a:rPr>
              <a:t>O</a:t>
            </a:r>
            <a:r>
              <a:rPr lang="en-US" sz="3600" b="1" dirty="0" smtClean="0">
                <a:solidFill>
                  <a:srgbClr val="00B0F0"/>
                </a:solidFill>
              </a:rPr>
              <a:t>rganisation</a:t>
            </a:r>
            <a:endParaRPr lang="en-US" sz="3600" b="1"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19492787"/>
              </p:ext>
            </p:extLst>
          </p:nvPr>
        </p:nvGraphicFramePr>
        <p:xfrm>
          <a:off x="12700" y="1211262"/>
          <a:ext cx="9779000" cy="554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_White.png"/>
          <p:cNvPicPr>
            <a:picLocks noChangeAspect="1"/>
          </p:cNvPicPr>
          <p:nvPr/>
        </p:nvPicPr>
        <p:blipFill>
          <a:blip r:embed="rId8"/>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The Digital Organisation: Digital Literacy</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a:solidFill>
                  <a:schemeClr val="bg1"/>
                </a:solidFill>
              </a:rPr>
              <a:t>Virtually all non IT &amp; Telecoms positions (92%) advertised by UK recruiters during the final quarter of 2008 were thought to require at least some level of IT user skills</a:t>
            </a:r>
          </a:p>
          <a:p>
            <a:r>
              <a:rPr lang="en-US" sz="2400" dirty="0">
                <a:solidFill>
                  <a:schemeClr val="bg1"/>
                </a:solidFill>
              </a:rPr>
              <a:t>Almost one third (29%) of employers thought the level of applicant skills in this area were generally below that required by the firm</a:t>
            </a:r>
          </a:p>
          <a:p>
            <a:r>
              <a:rPr lang="en-US" sz="2400" dirty="0">
                <a:solidFill>
                  <a:schemeClr val="bg1"/>
                </a:solidFill>
              </a:rPr>
              <a:t>77% of UK jobs involve some form of ICT competence, requiring skills to be updated as technology changes</a:t>
            </a:r>
          </a:p>
          <a:p>
            <a:pPr marL="0" indent="0">
              <a:buNone/>
            </a:pP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543800" y="4544856"/>
            <a:ext cx="1377950" cy="1952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62187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The Digital Organisation: Digital Literacy</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a:solidFill>
                  <a:schemeClr val="bg1"/>
                </a:solidFill>
              </a:rPr>
              <a:t>The nature of work is changing</a:t>
            </a:r>
          </a:p>
          <a:p>
            <a:r>
              <a:rPr lang="en-US" sz="2400" dirty="0">
                <a:solidFill>
                  <a:schemeClr val="bg1"/>
                </a:solidFill>
              </a:rPr>
              <a:t>Opportunities for learning are changing</a:t>
            </a:r>
          </a:p>
          <a:p>
            <a:r>
              <a:rPr lang="en-US" sz="2400" dirty="0">
                <a:solidFill>
                  <a:schemeClr val="bg1"/>
                </a:solidFill>
              </a:rPr>
              <a:t>The nature of knowledge is changing</a:t>
            </a:r>
          </a:p>
          <a:p>
            <a:r>
              <a:rPr lang="en-US" sz="2400" dirty="0">
                <a:solidFill>
                  <a:schemeClr val="bg1"/>
                </a:solidFill>
              </a:rPr>
              <a:t>The texture of social life is </a:t>
            </a:r>
            <a:r>
              <a:rPr lang="en-US" sz="2400" dirty="0" smtClean="0">
                <a:solidFill>
                  <a:schemeClr val="bg1"/>
                </a:solidFill>
              </a:rPr>
              <a:t>changing</a:t>
            </a:r>
          </a:p>
          <a:p>
            <a:r>
              <a:rPr lang="en-US" sz="2400" dirty="0" smtClean="0">
                <a:solidFill>
                  <a:schemeClr val="bg1"/>
                </a:solidFill>
              </a:rPr>
              <a:t>Universities are changing</a:t>
            </a:r>
          </a:p>
          <a:p>
            <a:pPr marL="0" indent="0">
              <a:buNone/>
            </a:pP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5" descr="BPLLiDAv1.ashx.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288088" y="2252663"/>
            <a:ext cx="2030412" cy="2869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2349500" y="5343723"/>
            <a:ext cx="6161963" cy="307777"/>
          </a:xfrm>
          <a:prstGeom prst="rect">
            <a:avLst/>
          </a:prstGeom>
          <a:noFill/>
        </p:spPr>
        <p:txBody>
          <a:bodyPr wrap="none" rtlCol="0">
            <a:spAutoFit/>
          </a:bodyPr>
          <a:lstStyle/>
          <a:p>
            <a:r>
              <a:rPr lang="en-US" sz="1400" dirty="0">
                <a:solidFill>
                  <a:srgbClr val="FFFFFF"/>
                </a:solidFill>
              </a:rPr>
              <a:t>http://</a:t>
            </a:r>
            <a:r>
              <a:rPr lang="en-US" sz="1400" dirty="0" err="1">
                <a:solidFill>
                  <a:srgbClr val="FFFFFF"/>
                </a:solidFill>
              </a:rPr>
              <a:t>www.jisc.ac.uk</a:t>
            </a:r>
            <a:r>
              <a:rPr lang="en-US" sz="1400" dirty="0">
                <a:solidFill>
                  <a:srgbClr val="FFFFFF"/>
                </a:solidFill>
              </a:rPr>
              <a:t>/publications/</a:t>
            </a:r>
            <a:r>
              <a:rPr lang="en-US" sz="1400" dirty="0" err="1">
                <a:solidFill>
                  <a:srgbClr val="FFFFFF"/>
                </a:solidFill>
              </a:rPr>
              <a:t>briefingpapers</a:t>
            </a:r>
            <a:r>
              <a:rPr lang="en-US" sz="1400" dirty="0">
                <a:solidFill>
                  <a:srgbClr val="FFFFFF"/>
                </a:solidFill>
              </a:rPr>
              <a:t>/2009/</a:t>
            </a:r>
            <a:r>
              <a:rPr lang="en-US" sz="1400" dirty="0" err="1">
                <a:solidFill>
                  <a:srgbClr val="FFFFFF"/>
                </a:solidFill>
              </a:rPr>
              <a:t>learningliteraciesbp.aspx</a:t>
            </a:r>
            <a:endParaRPr lang="en-US" sz="1400" dirty="0">
              <a:solidFill>
                <a:srgbClr val="FFFFFF"/>
              </a:solidFill>
            </a:endParaRPr>
          </a:p>
        </p:txBody>
      </p:sp>
    </p:spTree>
    <p:extLst>
      <p:ext uri="{BB962C8B-B14F-4D97-AF65-F5344CB8AC3E}">
        <p14:creationId xmlns:p14="http://schemas.microsoft.com/office/powerpoint/2010/main" xmlns="" val="30362187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The Digital Organisation: Digital Literacy</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a:solidFill>
                  <a:schemeClr val="bg1"/>
                </a:solidFill>
              </a:rPr>
              <a:t>Literacy practices are changing</a:t>
            </a:r>
          </a:p>
          <a:p>
            <a:r>
              <a:rPr lang="en-US" sz="2400" dirty="0">
                <a:solidFill>
                  <a:schemeClr val="bg1"/>
                </a:solidFill>
              </a:rPr>
              <a:t>Writing has moved from a paper-based to a largely screen-based medium. </a:t>
            </a:r>
          </a:p>
          <a:p>
            <a:r>
              <a:rPr lang="en-US" sz="2400" dirty="0">
                <a:solidFill>
                  <a:schemeClr val="bg1"/>
                </a:solidFill>
              </a:rPr>
              <a:t>Associated searching and editing software has profoundly changed the way in which writing is typically constructed. </a:t>
            </a:r>
          </a:p>
          <a:p>
            <a:r>
              <a:rPr lang="en-US" sz="2400" dirty="0">
                <a:solidFill>
                  <a:schemeClr val="bg1"/>
                </a:solidFill>
              </a:rPr>
              <a:t>Increasingly images and video are also used to access and communicate knowledge</a:t>
            </a:r>
          </a:p>
          <a:p>
            <a:r>
              <a:rPr lang="en-US" sz="2400" dirty="0">
                <a:solidFill>
                  <a:schemeClr val="bg1"/>
                </a:solidFill>
              </a:rPr>
              <a:t>Unless these forms of literacy practice are being actively developed </a:t>
            </a:r>
            <a:r>
              <a:rPr lang="en-US" sz="2400" b="1" dirty="0">
                <a:solidFill>
                  <a:schemeClr val="bg1"/>
                </a:solidFill>
              </a:rPr>
              <a:t>by institutions and teaching teams</a:t>
            </a:r>
            <a:r>
              <a:rPr lang="en-US" sz="2400" dirty="0">
                <a:solidFill>
                  <a:schemeClr val="bg1"/>
                </a:solidFill>
              </a:rPr>
              <a:t>, learners will struggle to reach their full potential</a:t>
            </a: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036218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Outline</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2544765689"/>
              </p:ext>
            </p:extLst>
          </p:nvPr>
        </p:nvGraphicFramePr>
        <p:xfrm>
          <a:off x="123825" y="101600"/>
          <a:ext cx="10112375" cy="6946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248997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The Digital Organisation: Digital Literacy</a:t>
            </a:r>
            <a:endParaRPr lang="en-US" sz="3600" b="1" dirty="0">
              <a:solidFill>
                <a:srgbClr val="00B0F0"/>
              </a:solidFill>
            </a:endParaRPr>
          </a:p>
        </p:txBody>
      </p:sp>
      <p:sp>
        <p:nvSpPr>
          <p:cNvPr id="3" name="Content Placeholder 2"/>
          <p:cNvSpPr>
            <a:spLocks noGrp="1"/>
          </p:cNvSpPr>
          <p:nvPr>
            <p:ph idx="1"/>
          </p:nvPr>
        </p:nvSpPr>
        <p:spPr>
          <a:xfrm>
            <a:off x="457200" y="1465730"/>
            <a:ext cx="6184900" cy="4055533"/>
          </a:xfrm>
        </p:spPr>
        <p:txBody>
          <a:bodyPr anchor="t">
            <a:normAutofit lnSpcReduction="10000"/>
          </a:bodyPr>
          <a:lstStyle/>
          <a:p>
            <a:r>
              <a:rPr lang="en-US" sz="2400" dirty="0">
                <a:solidFill>
                  <a:schemeClr val="bg1"/>
                </a:solidFill>
              </a:rPr>
              <a:t>The UK economy will be hampered by a lack of high-level skills and a dearth of future capacity. </a:t>
            </a:r>
          </a:p>
          <a:p>
            <a:r>
              <a:rPr lang="en-US" sz="2400" dirty="0">
                <a:solidFill>
                  <a:schemeClr val="bg1"/>
                </a:solidFill>
              </a:rPr>
              <a:t>The promise behind initiatives such as open content, high speed research networks and personalised learning environments will fail to be fulfilled. </a:t>
            </a:r>
          </a:p>
          <a:p>
            <a:r>
              <a:rPr lang="en-US" sz="2400" dirty="0">
                <a:solidFill>
                  <a:schemeClr val="bg1"/>
                </a:solidFill>
              </a:rPr>
              <a:t>The future demands skilled, digitally-aware learners with the capacity to participate in learning throughout their life, using technologies of their own </a:t>
            </a:r>
            <a:r>
              <a:rPr lang="en-US" sz="2400" dirty="0" smtClean="0">
                <a:solidFill>
                  <a:schemeClr val="bg1"/>
                </a:solidFill>
              </a:rPr>
              <a:t>choosing.</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5" descr="BPLLiDAv1.ashx.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859588" y="2651508"/>
            <a:ext cx="2030412" cy="2869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36218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The Digital Organisation: Digital Literacy</a:t>
            </a: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smtClean="0">
                <a:solidFill>
                  <a:schemeClr val="bg1"/>
                </a:solidFill>
              </a:rPr>
              <a:t>Student Digital Literacy </a:t>
            </a:r>
          </a:p>
          <a:p>
            <a:pPr lvl="1"/>
            <a:r>
              <a:rPr lang="en-US" sz="2400" dirty="0" smtClean="0">
                <a:solidFill>
                  <a:schemeClr val="bg1"/>
                </a:solidFill>
              </a:rPr>
              <a:t>Knowing how to choose and use the right technology</a:t>
            </a:r>
          </a:p>
          <a:p>
            <a:pPr lvl="1"/>
            <a:r>
              <a:rPr lang="en-US" sz="2400" dirty="0" smtClean="0">
                <a:solidFill>
                  <a:schemeClr val="bg1"/>
                </a:solidFill>
              </a:rPr>
              <a:t>Needs to be supported by staff across the institution</a:t>
            </a:r>
          </a:p>
          <a:p>
            <a:pPr lvl="1"/>
            <a:r>
              <a:rPr lang="en-US" sz="2400" dirty="0" smtClean="0">
                <a:solidFill>
                  <a:schemeClr val="bg1"/>
                </a:solidFill>
              </a:rPr>
              <a:t>Need to be informed and build upon </a:t>
            </a:r>
            <a:r>
              <a:rPr lang="en-US" sz="2400" dirty="0">
                <a:solidFill>
                  <a:schemeClr val="bg1"/>
                </a:solidFill>
              </a:rPr>
              <a:t>the </a:t>
            </a:r>
            <a:r>
              <a:rPr lang="en-US" sz="2400" b="1" dirty="0" smtClean="0">
                <a:solidFill>
                  <a:schemeClr val="bg1"/>
                </a:solidFill>
              </a:rPr>
              <a:t>JISC’s Developing </a:t>
            </a:r>
            <a:r>
              <a:rPr lang="en-US" sz="2400" b="1" dirty="0">
                <a:solidFill>
                  <a:schemeClr val="bg1"/>
                </a:solidFill>
              </a:rPr>
              <a:t>digital </a:t>
            </a:r>
            <a:r>
              <a:rPr lang="en-US" sz="2400" b="1" dirty="0" smtClean="0">
                <a:solidFill>
                  <a:schemeClr val="bg1"/>
                </a:solidFill>
              </a:rPr>
              <a:t>literacies </a:t>
            </a:r>
            <a:r>
              <a:rPr lang="en-US" sz="2400" dirty="0" smtClean="0">
                <a:solidFill>
                  <a:schemeClr val="bg1"/>
                </a:solidFill>
              </a:rPr>
              <a:t>programme</a:t>
            </a:r>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dil.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73680" y="3315298"/>
            <a:ext cx="4029020" cy="32807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Activity 3</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400" dirty="0">
                <a:solidFill>
                  <a:schemeClr val="bg1"/>
                </a:solidFill>
              </a:rPr>
              <a:t>How many institutions have a Digital Literacy strategy?</a:t>
            </a:r>
          </a:p>
          <a:p>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Any questions so far?</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endParaRPr lang="en-US" sz="24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2920687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How to facilitate collaboration and change?</a:t>
            </a:r>
            <a:endParaRPr lang="en-US" sz="3600" b="1" dirty="0">
              <a:solidFill>
                <a:srgbClr val="00B0F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05014341"/>
              </p:ext>
            </p:extLst>
          </p:nvPr>
        </p:nvGraphicFramePr>
        <p:xfrm>
          <a:off x="104775" y="1000126"/>
          <a:ext cx="9039225" cy="5762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Logo_White.png"/>
          <p:cNvPicPr>
            <a:picLocks noChangeAspect="1"/>
          </p:cNvPicPr>
          <p:nvPr/>
        </p:nvPicPr>
        <p:blipFill>
          <a:blip r:embed="rId8"/>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Sharing approaches and experiences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800" dirty="0">
                <a:solidFill>
                  <a:schemeClr val="bg1"/>
                </a:solidFill>
              </a:rPr>
              <a:t>Respond to user needs</a:t>
            </a:r>
          </a:p>
          <a:p>
            <a:r>
              <a:rPr lang="en-US" sz="2800" dirty="0">
                <a:solidFill>
                  <a:schemeClr val="bg1"/>
                </a:solidFill>
              </a:rPr>
              <a:t>Agile responses in a changing environment</a:t>
            </a:r>
          </a:p>
          <a:p>
            <a:r>
              <a:rPr lang="en-US" sz="2800" dirty="0">
                <a:solidFill>
                  <a:schemeClr val="bg1"/>
                </a:solidFill>
              </a:rPr>
              <a:t>Build on the relationships we already have</a:t>
            </a:r>
          </a:p>
          <a:p>
            <a:r>
              <a:rPr lang="en-US" sz="2800" dirty="0" smtClean="0">
                <a:solidFill>
                  <a:schemeClr val="bg1"/>
                </a:solidFill>
              </a:rPr>
              <a:t>Review, use and share the </a:t>
            </a:r>
            <a:r>
              <a:rPr lang="en-US" sz="2800" dirty="0">
                <a:solidFill>
                  <a:schemeClr val="bg1"/>
                </a:solidFill>
              </a:rPr>
              <a:t>outputs, experience and artifacts we have in the </a:t>
            </a:r>
            <a:r>
              <a:rPr lang="en-US" sz="2800" dirty="0" smtClean="0">
                <a:solidFill>
                  <a:schemeClr val="bg1"/>
                </a:solidFill>
              </a:rPr>
              <a:t>sector</a:t>
            </a:r>
          </a:p>
          <a:p>
            <a:r>
              <a:rPr lang="en-US" sz="2800" dirty="0" smtClean="0">
                <a:solidFill>
                  <a:schemeClr val="bg1"/>
                </a:solidFill>
              </a:rPr>
              <a:t>But, we have to maintain this approach through the pressures of competition</a:t>
            </a:r>
            <a:endParaRPr lang="en-US" sz="2800" dirty="0">
              <a:solidFill>
                <a:schemeClr val="bg1"/>
              </a:solidFill>
            </a:endParaRPr>
          </a:p>
          <a:p>
            <a:pPr marL="0" indent="0">
              <a:buNone/>
            </a:pPr>
            <a:endParaRPr lang="en-US" sz="28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Community building and partnerships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800" dirty="0" smtClean="0">
                <a:solidFill>
                  <a:schemeClr val="bg1"/>
                </a:solidFill>
              </a:rPr>
              <a:t>JISC is a big community</a:t>
            </a:r>
          </a:p>
          <a:p>
            <a:r>
              <a:rPr lang="en-US" sz="2800" dirty="0" smtClean="0">
                <a:solidFill>
                  <a:schemeClr val="bg1"/>
                </a:solidFill>
              </a:rPr>
              <a:t>JISC is made up of many communities</a:t>
            </a:r>
          </a:p>
          <a:p>
            <a:r>
              <a:rPr lang="en-US" sz="2800" dirty="0" smtClean="0">
                <a:solidFill>
                  <a:schemeClr val="bg1"/>
                </a:solidFill>
              </a:rPr>
              <a:t>Other communities have disappeared (HE Academy subject centres)</a:t>
            </a:r>
            <a:r>
              <a:rPr lang="en-US" sz="2800" dirty="0">
                <a:solidFill>
                  <a:schemeClr val="bg1"/>
                </a:solidFill>
              </a:rPr>
              <a:t> </a:t>
            </a:r>
            <a:r>
              <a:rPr lang="en-US" sz="2800" dirty="0" smtClean="0">
                <a:solidFill>
                  <a:schemeClr val="bg1"/>
                </a:solidFill>
              </a:rPr>
              <a:t>– does JISC have a role replacing these communities?</a:t>
            </a: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Define the shared problems then identify suitable solutions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800" dirty="0" smtClean="0">
                <a:solidFill>
                  <a:schemeClr val="bg1"/>
                </a:solidFill>
              </a:rPr>
              <a:t>Collective knowledge is an excellent attribute</a:t>
            </a:r>
          </a:p>
          <a:p>
            <a:r>
              <a:rPr lang="en-US" sz="2800" dirty="0" smtClean="0">
                <a:solidFill>
                  <a:schemeClr val="bg1"/>
                </a:solidFill>
              </a:rPr>
              <a:t>Using the JISC outputs: the JISC Infonet Infokits are a valuable resource</a:t>
            </a: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pic>
        <p:nvPicPr>
          <p:cNvPr id="5" name="Picture 4" descr="infokit.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35400" y="2628583"/>
            <a:ext cx="4721249" cy="3734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fontScale="90000"/>
          </a:bodyPr>
          <a:lstStyle/>
          <a:p>
            <a:pPr algn="l"/>
            <a:r>
              <a:rPr lang="en-US" sz="3600" b="1" dirty="0" smtClean="0">
                <a:solidFill>
                  <a:srgbClr val="00B0F0"/>
                </a:solidFill>
              </a:rPr>
              <a:t>Building capacity using existing resources and artifacts</a:t>
            </a:r>
            <a:endParaRPr lang="en-US" sz="3600" b="1" dirty="0">
              <a:solidFill>
                <a:srgbClr val="00B0F0"/>
              </a:solidFill>
            </a:endParaRPr>
          </a:p>
        </p:txBody>
      </p:sp>
      <p:sp>
        <p:nvSpPr>
          <p:cNvPr id="3" name="Content Placeholder 2"/>
          <p:cNvSpPr>
            <a:spLocks noGrp="1"/>
          </p:cNvSpPr>
          <p:nvPr>
            <p:ph idx="1"/>
          </p:nvPr>
        </p:nvSpPr>
        <p:spPr>
          <a:xfrm>
            <a:off x="457200" y="1465730"/>
            <a:ext cx="8229600" cy="4055533"/>
          </a:xfrm>
        </p:spPr>
        <p:txBody>
          <a:bodyPr anchor="t">
            <a:normAutofit/>
          </a:bodyPr>
          <a:lstStyle/>
          <a:p>
            <a:r>
              <a:rPr lang="en-US" sz="2800" dirty="0" smtClean="0">
                <a:solidFill>
                  <a:schemeClr val="bg1"/>
                </a:solidFill>
              </a:rPr>
              <a:t>Community is vital</a:t>
            </a:r>
          </a:p>
          <a:p>
            <a:r>
              <a:rPr lang="en-US" sz="2800" dirty="0" smtClean="0">
                <a:solidFill>
                  <a:schemeClr val="bg1"/>
                </a:solidFill>
              </a:rPr>
              <a:t>Use the collective experience</a:t>
            </a:r>
          </a:p>
          <a:p>
            <a:r>
              <a:rPr lang="en-US" sz="2800" dirty="0" smtClean="0">
                <a:solidFill>
                  <a:schemeClr val="bg1"/>
                </a:solidFill>
              </a:rPr>
              <a:t>Use the outputs, findings and assets we have</a:t>
            </a:r>
          </a:p>
          <a:p>
            <a:r>
              <a:rPr lang="en-US" sz="2800" dirty="0" smtClean="0">
                <a:solidFill>
                  <a:schemeClr val="bg1"/>
                </a:solidFill>
              </a:rPr>
              <a:t>Building Capacity and building communities is essential</a:t>
            </a:r>
          </a:p>
          <a:p>
            <a:r>
              <a:rPr lang="en-US" sz="2800" dirty="0" smtClean="0">
                <a:solidFill>
                  <a:schemeClr val="bg1"/>
                </a:solidFill>
              </a:rPr>
              <a:t>Links students, employers and institutions together</a:t>
            </a:r>
            <a:endParaRPr lang="en-US" sz="28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C</a:t>
            </a:r>
            <a:r>
              <a:rPr lang="en-US" sz="3600" b="1" dirty="0" smtClean="0">
                <a:solidFill>
                  <a:srgbClr val="00B0F0"/>
                </a:solidFill>
              </a:rPr>
              <a:t>onclusions</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xmlns="" val="1862016907"/>
              </p:ext>
            </p:extLst>
          </p:nvPr>
        </p:nvGraphicFramePr>
        <p:xfrm>
          <a:off x="-53975" y="-42862"/>
          <a:ext cx="10112375" cy="6946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xmlns="" val="3316009220"/>
              </p:ext>
            </p:extLst>
          </p:nvPr>
        </p:nvGraphicFramePr>
        <p:xfrm>
          <a:off x="-863600" y="152400"/>
          <a:ext cx="9004300" cy="64436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Diagram 8"/>
          <p:cNvGraphicFramePr/>
          <p:nvPr>
            <p:extLst>
              <p:ext uri="{D42A27DB-BD31-4B8C-83A1-F6EECF244321}">
                <p14:modId xmlns:p14="http://schemas.microsoft.com/office/powerpoint/2010/main" xmlns="" val="3101144607"/>
              </p:ext>
            </p:extLst>
          </p:nvPr>
        </p:nvGraphicFramePr>
        <p:xfrm>
          <a:off x="5384800" y="274638"/>
          <a:ext cx="3581400" cy="623253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xmlns="" val="75563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Students at the Heart of the System</a:t>
            </a:r>
            <a:endParaRPr lang="en-US" sz="3600" b="1" dirty="0">
              <a:solidFill>
                <a:srgbClr val="00B0F0"/>
              </a:solidFill>
            </a:endParaRPr>
          </a:p>
        </p:txBody>
      </p:sp>
      <p:pic>
        <p:nvPicPr>
          <p:cNvPr id="9" name="Content Placeholder 8" descr="white paper.png"/>
          <p:cNvPicPr>
            <a:picLocks noGrp="1" noChangeAspect="1"/>
          </p:cNvPicPr>
          <p:nvPr>
            <p:ph sz="half" idx="1"/>
          </p:nvPr>
        </p:nvPicPr>
        <p:blipFill>
          <a:blip r:embed="rId3">
            <a:extLst>
              <a:ext uri="{28A0092B-C50C-407E-A947-70E740481C1C}">
                <a14:useLocalDpi xmlns:a14="http://schemas.microsoft.com/office/drawing/2010/main" xmlns="" val="0"/>
              </a:ext>
            </a:extLst>
          </a:blip>
          <a:srcRect t="5456" b="5456"/>
          <a:stretch>
            <a:fillRect/>
          </a:stretch>
        </p:blipFill>
        <p:spPr>
          <a:xfrm>
            <a:off x="653605" y="1721790"/>
            <a:ext cx="3477380" cy="3897017"/>
          </a:xfrm>
          <a:prstGeom prst="rect">
            <a:avLst/>
          </a:prstGeom>
          <a:ln>
            <a:noFill/>
          </a:ln>
          <a:effectLst>
            <a:outerShdw blurRad="292100" dist="139700" dir="2700000" algn="tl" rotWithShape="0">
              <a:srgbClr val="333333">
                <a:alpha val="65000"/>
              </a:srgbClr>
            </a:outerShdw>
          </a:effectLst>
        </p:spPr>
      </p:pic>
      <p:sp>
        <p:nvSpPr>
          <p:cNvPr id="7" name="Content Placeholder 6"/>
          <p:cNvSpPr>
            <a:spLocks noGrp="1"/>
          </p:cNvSpPr>
          <p:nvPr>
            <p:ph sz="half" idx="2"/>
          </p:nvPr>
        </p:nvSpPr>
        <p:spPr/>
        <p:txBody>
          <a:bodyPr>
            <a:noAutofit/>
          </a:bodyPr>
          <a:lstStyle/>
          <a:p>
            <a:r>
              <a:rPr lang="en-US" sz="3200" dirty="0">
                <a:solidFill>
                  <a:srgbClr val="FFFFFF"/>
                </a:solidFill>
              </a:rPr>
              <a:t>reforming </a:t>
            </a:r>
            <a:r>
              <a:rPr lang="en-US" sz="3200" dirty="0" smtClean="0">
                <a:solidFill>
                  <a:srgbClr val="FFFFFF"/>
                </a:solidFill>
              </a:rPr>
              <a:t>funding</a:t>
            </a:r>
          </a:p>
          <a:p>
            <a:r>
              <a:rPr lang="en-US" sz="3200" dirty="0" smtClean="0">
                <a:solidFill>
                  <a:srgbClr val="FFFFFF"/>
                </a:solidFill>
              </a:rPr>
              <a:t>delivering </a:t>
            </a:r>
            <a:r>
              <a:rPr lang="en-US" sz="3200" dirty="0">
                <a:solidFill>
                  <a:srgbClr val="FFFFFF"/>
                </a:solidFill>
              </a:rPr>
              <a:t>a better student </a:t>
            </a:r>
            <a:r>
              <a:rPr lang="en-US" sz="3200" dirty="0" smtClean="0">
                <a:solidFill>
                  <a:srgbClr val="FFFFFF"/>
                </a:solidFill>
              </a:rPr>
              <a:t>experience</a:t>
            </a:r>
            <a:endParaRPr lang="en-US" sz="3200" dirty="0">
              <a:solidFill>
                <a:srgbClr val="FFFFFF"/>
              </a:solidFill>
            </a:endParaRPr>
          </a:p>
          <a:p>
            <a:r>
              <a:rPr lang="en-US" sz="3200" dirty="0" smtClean="0">
                <a:solidFill>
                  <a:srgbClr val="FFFFFF"/>
                </a:solidFill>
              </a:rPr>
              <a:t>increasing </a:t>
            </a:r>
            <a:r>
              <a:rPr lang="en-US" sz="3200" dirty="0">
                <a:solidFill>
                  <a:srgbClr val="FFFFFF"/>
                </a:solidFill>
              </a:rPr>
              <a:t>social </a:t>
            </a:r>
            <a:r>
              <a:rPr lang="en-US" sz="3200" dirty="0" smtClean="0">
                <a:solidFill>
                  <a:srgbClr val="FFFFFF"/>
                </a:solidFill>
              </a:rPr>
              <a:t>mobility</a:t>
            </a:r>
          </a:p>
          <a:p>
            <a:r>
              <a:rPr lang="en-US" sz="3200" dirty="0" smtClean="0">
                <a:solidFill>
                  <a:srgbClr val="FFFFFF"/>
                </a:solidFill>
              </a:rPr>
              <a:t>reducing </a:t>
            </a:r>
            <a:r>
              <a:rPr lang="en-US" sz="3200" dirty="0">
                <a:solidFill>
                  <a:srgbClr val="FFFFFF"/>
                </a:solidFill>
              </a:rPr>
              <a:t>regulation and barriers for new providers to enter the market</a:t>
            </a:r>
          </a:p>
        </p:txBody>
      </p:sp>
      <p:pic>
        <p:nvPicPr>
          <p:cNvPr id="4" name="Picture 3" descr="Logo_White.png"/>
          <p:cNvPicPr>
            <a:picLocks noChangeAspect="1"/>
          </p:cNvPicPr>
          <p:nvPr/>
        </p:nvPicPr>
        <p:blipFill>
          <a:blip r:embed="rId4"/>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28469263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9885"/>
            <a:ext cx="8229600" cy="1143000"/>
          </a:xfrm>
        </p:spPr>
        <p:txBody>
          <a:bodyPr anchor="t">
            <a:normAutofit/>
          </a:bodyPr>
          <a:lstStyle/>
          <a:p>
            <a:r>
              <a:rPr lang="en-US" sz="6000" b="1" dirty="0" smtClean="0">
                <a:solidFill>
                  <a:srgbClr val="00B0F0"/>
                </a:solidFill>
              </a:rPr>
              <a:t>Thank you </a:t>
            </a:r>
            <a:endParaRPr lang="en-US" sz="6000" b="1" dirty="0">
              <a:solidFill>
                <a:srgbClr val="00B0F0"/>
              </a:solidFill>
            </a:endParaRPr>
          </a:p>
        </p:txBody>
      </p:sp>
      <p:sp>
        <p:nvSpPr>
          <p:cNvPr id="3" name="Content Placeholder 2"/>
          <p:cNvSpPr>
            <a:spLocks noGrp="1"/>
          </p:cNvSpPr>
          <p:nvPr>
            <p:ph idx="1"/>
          </p:nvPr>
        </p:nvSpPr>
        <p:spPr>
          <a:xfrm>
            <a:off x="2562447" y="3354573"/>
            <a:ext cx="4019107" cy="770860"/>
          </a:xfrm>
        </p:spPr>
        <p:txBody>
          <a:bodyPr anchor="t">
            <a:normAutofit/>
          </a:bodyPr>
          <a:lstStyle/>
          <a:p>
            <a:pPr marL="0" indent="0" algn="ctr">
              <a:buNone/>
            </a:pPr>
            <a:r>
              <a:rPr lang="en-US" sz="2800" dirty="0" smtClean="0">
                <a:solidFill>
                  <a:schemeClr val="bg1"/>
                </a:solidFill>
              </a:rPr>
              <a:t>Questions and Discussion</a:t>
            </a:r>
            <a:endParaRPr lang="en-US" sz="2800" dirty="0">
              <a:solidFill>
                <a:schemeClr val="bg1"/>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2846926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Challenges</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graphicFrame>
        <p:nvGraphicFramePr>
          <p:cNvPr id="13" name="Content Placeholder 12"/>
          <p:cNvGraphicFramePr>
            <a:graphicFrameLocks noGrp="1"/>
          </p:cNvGraphicFramePr>
          <p:nvPr>
            <p:ph idx="1"/>
            <p:extLst>
              <p:ext uri="{D42A27DB-BD31-4B8C-83A1-F6EECF244321}">
                <p14:modId xmlns:p14="http://schemas.microsoft.com/office/powerpoint/2010/main" xmlns="" val="4021653104"/>
              </p:ext>
            </p:extLst>
          </p:nvPr>
        </p:nvGraphicFramePr>
        <p:xfrm>
          <a:off x="0" y="-266700"/>
          <a:ext cx="10058400" cy="7480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09781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smtClean="0">
                <a:solidFill>
                  <a:srgbClr val="00B0F0"/>
                </a:solidFill>
              </a:rPr>
              <a:t>Context</a:t>
            </a:r>
            <a:endParaRPr lang="en-US" sz="3600" b="1" dirty="0">
              <a:solidFill>
                <a:srgbClr val="00B0F0"/>
              </a:solidFill>
            </a:endParaRP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
        <p:nvSpPr>
          <p:cNvPr id="6" name="Rectangle 30"/>
          <p:cNvSpPr>
            <a:spLocks noChangeArrowheads="1"/>
          </p:cNvSpPr>
          <p:nvPr/>
        </p:nvSpPr>
        <p:spPr bwMode="auto">
          <a:xfrm>
            <a:off x="-123546" y="705757"/>
            <a:ext cx="8886546" cy="6878806"/>
          </a:xfrm>
          <a:prstGeom prst="rect">
            <a:avLst/>
          </a:prstGeom>
          <a:noFill/>
          <a:ln w="9525">
            <a:noFill/>
            <a:miter lim="800000"/>
            <a:headEnd/>
            <a:tailEnd/>
          </a:ln>
        </p:spPr>
        <p:txBody>
          <a:bodyPr wrap="square">
            <a:spAutoFit/>
          </a:bodyPr>
          <a:lstStyle/>
          <a:p>
            <a:endParaRPr lang="en-GB" sz="1400" b="1" dirty="0">
              <a:solidFill>
                <a:prstClr val="black"/>
              </a:solidFill>
            </a:endParaRPr>
          </a:p>
          <a:p>
            <a:pPr marL="806450" lvl="1" indent="-349250">
              <a:spcAft>
                <a:spcPts val="1200"/>
              </a:spcAft>
              <a:buFont typeface="Arial" pitchFamily="34" charset="0"/>
              <a:buChar char="•"/>
            </a:pPr>
            <a:r>
              <a:rPr lang="en-GB" sz="2400" b="1" dirty="0" smtClean="0">
                <a:solidFill>
                  <a:prstClr val="white"/>
                </a:solidFill>
              </a:rPr>
              <a:t>Cuts - substantial reduction in teaching grant</a:t>
            </a:r>
            <a:endParaRPr lang="en-GB" sz="1200" b="1" dirty="0" smtClean="0">
              <a:solidFill>
                <a:prstClr val="white"/>
              </a:solidFill>
            </a:endParaRPr>
          </a:p>
          <a:p>
            <a:pPr marL="806450" lvl="1" indent="-349250">
              <a:spcAft>
                <a:spcPts val="1200"/>
              </a:spcAft>
              <a:buFont typeface="Arial" pitchFamily="34" charset="0"/>
              <a:buChar char="•"/>
            </a:pPr>
            <a:r>
              <a:rPr lang="en-GB" sz="2400" b="1" dirty="0" smtClean="0">
                <a:solidFill>
                  <a:prstClr val="white"/>
                </a:solidFill>
              </a:rPr>
              <a:t>Fees tripled</a:t>
            </a:r>
            <a:endParaRPr lang="en-GB" sz="1200" b="1" dirty="0" smtClean="0">
              <a:solidFill>
                <a:prstClr val="white"/>
              </a:solidFill>
            </a:endParaRPr>
          </a:p>
          <a:p>
            <a:pPr marL="806450" lvl="1" indent="-349250">
              <a:spcAft>
                <a:spcPts val="1200"/>
              </a:spcAft>
              <a:buFont typeface="Arial" pitchFamily="34" charset="0"/>
              <a:buChar char="•"/>
            </a:pPr>
            <a:r>
              <a:rPr lang="en-GB" sz="2400" b="1" dirty="0" smtClean="0">
                <a:solidFill>
                  <a:prstClr val="white"/>
                </a:solidFill>
              </a:rPr>
              <a:t>Challenge of private sector providers and FEC’s</a:t>
            </a:r>
          </a:p>
          <a:p>
            <a:pPr marL="806450" lvl="1" indent="-349250">
              <a:spcAft>
                <a:spcPts val="1200"/>
              </a:spcAft>
              <a:buFont typeface="Arial" pitchFamily="34" charset="0"/>
              <a:buChar char="•"/>
            </a:pPr>
            <a:r>
              <a:rPr lang="en-GB" sz="2400" b="1" dirty="0">
                <a:solidFill>
                  <a:prstClr val="white"/>
                </a:solidFill>
              </a:rPr>
              <a:t>1 in 4 places to be contestable in 2012. Growing </a:t>
            </a:r>
            <a:r>
              <a:rPr lang="en-GB" sz="2400" b="1" dirty="0" smtClean="0">
                <a:solidFill>
                  <a:prstClr val="white"/>
                </a:solidFill>
              </a:rPr>
              <a:t>trend</a:t>
            </a:r>
          </a:p>
          <a:p>
            <a:pPr marL="806450" lvl="1" indent="-349250">
              <a:spcAft>
                <a:spcPts val="1200"/>
              </a:spcAft>
              <a:buFont typeface="Arial" pitchFamily="34" charset="0"/>
              <a:buChar char="•"/>
            </a:pPr>
            <a:r>
              <a:rPr lang="en-GB" sz="2400" b="1" dirty="0" smtClean="0">
                <a:solidFill>
                  <a:prstClr val="white"/>
                </a:solidFill>
              </a:rPr>
              <a:t>Fees/government direction - forcing universities to improve quality of student experience</a:t>
            </a:r>
          </a:p>
          <a:p>
            <a:pPr marL="806450" lvl="1" indent="-349250">
              <a:spcAft>
                <a:spcPts val="1200"/>
              </a:spcAft>
              <a:buFont typeface="Arial" pitchFamily="34" charset="0"/>
              <a:buChar char="•"/>
            </a:pPr>
            <a:r>
              <a:rPr lang="en-GB" sz="2400" b="1" dirty="0" smtClean="0">
                <a:solidFill>
                  <a:prstClr val="white"/>
                </a:solidFill>
              </a:rPr>
              <a:t>Move to REF/greater concentration of funding</a:t>
            </a:r>
          </a:p>
          <a:p>
            <a:pPr marL="806450" lvl="1" indent="-349250">
              <a:spcAft>
                <a:spcPts val="1200"/>
              </a:spcAft>
              <a:buFont typeface="Arial" pitchFamily="34" charset="0"/>
              <a:buChar char="•"/>
            </a:pPr>
            <a:r>
              <a:rPr lang="en-GB" sz="2400" b="1" dirty="0" smtClean="0">
                <a:solidFill>
                  <a:prstClr val="white"/>
                </a:solidFill>
              </a:rPr>
              <a:t>End of </a:t>
            </a:r>
            <a:r>
              <a:rPr lang="en-GB" sz="2400" b="1" dirty="0" err="1" smtClean="0">
                <a:solidFill>
                  <a:prstClr val="white"/>
                </a:solidFill>
              </a:rPr>
              <a:t>AimHigher</a:t>
            </a:r>
            <a:endParaRPr lang="en-GB" sz="2400" b="1" dirty="0" smtClean="0">
              <a:solidFill>
                <a:prstClr val="white"/>
              </a:solidFill>
            </a:endParaRPr>
          </a:p>
          <a:p>
            <a:pPr marL="806450" lvl="1" indent="-349250">
              <a:spcAft>
                <a:spcPts val="1200"/>
              </a:spcAft>
              <a:buFont typeface="Arial" pitchFamily="34" charset="0"/>
              <a:buChar char="•"/>
            </a:pPr>
            <a:r>
              <a:rPr lang="en-GB" sz="2400" b="1" dirty="0" smtClean="0">
                <a:solidFill>
                  <a:prstClr val="white"/>
                </a:solidFill>
              </a:rPr>
              <a:t>OFFA Agreements - more demanding</a:t>
            </a:r>
          </a:p>
          <a:p>
            <a:pPr marL="806450" lvl="1" indent="-349250">
              <a:spcAft>
                <a:spcPts val="1200"/>
              </a:spcAft>
              <a:buFont typeface="Arial" pitchFamily="34" charset="0"/>
              <a:buChar char="•"/>
            </a:pPr>
            <a:r>
              <a:rPr lang="en-GB" sz="2400" b="1" dirty="0" smtClean="0">
                <a:solidFill>
                  <a:prstClr val="white"/>
                </a:solidFill>
              </a:rPr>
              <a:t>Even with fees at £9k - financial challenges remain</a:t>
            </a:r>
          </a:p>
          <a:p>
            <a:pPr marL="806450" lvl="1" indent="-349250">
              <a:spcAft>
                <a:spcPts val="600"/>
              </a:spcAft>
            </a:pPr>
            <a:endParaRPr lang="en-GB" sz="2400" b="1" dirty="0" smtClean="0">
              <a:solidFill>
                <a:prstClr val="white"/>
              </a:solidFill>
            </a:endParaRPr>
          </a:p>
          <a:p>
            <a:pPr marL="806450" lvl="1" indent="-349250">
              <a:spcAft>
                <a:spcPts val="600"/>
              </a:spcAft>
            </a:pPr>
            <a:endParaRPr lang="en-GB" sz="1200" b="1" dirty="0" smtClean="0">
              <a:solidFill>
                <a:prstClr val="white"/>
              </a:solidFill>
            </a:endParaRPr>
          </a:p>
          <a:p>
            <a:pPr marL="806450" lvl="1" indent="-349250">
              <a:spcAft>
                <a:spcPts val="600"/>
              </a:spcAft>
              <a:buFont typeface="Arial" pitchFamily="34" charset="0"/>
              <a:buChar char="•"/>
            </a:pPr>
            <a:endParaRPr lang="en-GB" sz="2400" b="1" dirty="0" smtClean="0">
              <a:solidFill>
                <a:prstClr val="white"/>
              </a:solidFill>
            </a:endParaRPr>
          </a:p>
          <a:p>
            <a:pPr marL="806450" lvl="1" indent="-349250">
              <a:spcAft>
                <a:spcPts val="600"/>
              </a:spcAft>
              <a:buFont typeface="Arial" pitchFamily="34" charset="0"/>
              <a:buChar char="•"/>
            </a:pPr>
            <a:endParaRPr lang="en-GB" sz="2200" b="1" dirty="0" smtClean="0">
              <a:solidFill>
                <a:prstClr val="white"/>
              </a:solidFill>
            </a:endParaRPr>
          </a:p>
        </p:txBody>
      </p:sp>
    </p:spTree>
    <p:extLst>
      <p:ext uri="{BB962C8B-B14F-4D97-AF65-F5344CB8AC3E}">
        <p14:creationId xmlns:p14="http://schemas.microsoft.com/office/powerpoint/2010/main" xmlns="" val="2923521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Challenges: </a:t>
            </a:r>
            <a:r>
              <a:rPr lang="en-US" sz="3600" b="1" dirty="0" smtClean="0">
                <a:solidFill>
                  <a:srgbClr val="00B0F0"/>
                </a:solidFill>
              </a:rPr>
              <a:t>Changing markets</a:t>
            </a:r>
            <a:endParaRPr lang="en-US" sz="3600" b="1" dirty="0">
              <a:solidFill>
                <a:srgbClr val="00B0F0"/>
              </a:solidFill>
            </a:endParaRPr>
          </a:p>
        </p:txBody>
      </p:sp>
      <p:sp>
        <p:nvSpPr>
          <p:cNvPr id="3" name="Content Placeholder 2"/>
          <p:cNvSpPr>
            <a:spLocks noGrp="1"/>
          </p:cNvSpPr>
          <p:nvPr>
            <p:ph idx="1"/>
          </p:nvPr>
        </p:nvSpPr>
        <p:spPr>
          <a:xfrm>
            <a:off x="457200" y="1179980"/>
            <a:ext cx="8547100" cy="4303028"/>
          </a:xfrm>
        </p:spPr>
        <p:txBody>
          <a:bodyPr anchor="t">
            <a:noAutofit/>
          </a:bodyPr>
          <a:lstStyle/>
          <a:p>
            <a:r>
              <a:rPr lang="en-US" sz="2400" dirty="0">
                <a:solidFill>
                  <a:schemeClr val="bg1"/>
                </a:solidFill>
              </a:rPr>
              <a:t>Current UK </a:t>
            </a:r>
            <a:r>
              <a:rPr lang="en-US" sz="2400" dirty="0" smtClean="0">
                <a:solidFill>
                  <a:schemeClr val="bg1"/>
                </a:solidFill>
              </a:rPr>
              <a:t>Higher Education Institution (HEI) </a:t>
            </a:r>
            <a:r>
              <a:rPr lang="en-US" sz="2400" dirty="0">
                <a:solidFill>
                  <a:schemeClr val="bg1"/>
                </a:solidFill>
              </a:rPr>
              <a:t>student domicile</a:t>
            </a:r>
          </a:p>
          <a:p>
            <a:pPr lvl="1"/>
            <a:r>
              <a:rPr lang="en-US" sz="2000" dirty="0">
                <a:solidFill>
                  <a:schemeClr val="bg1"/>
                </a:solidFill>
              </a:rPr>
              <a:t>UK: 84% </a:t>
            </a:r>
          </a:p>
          <a:p>
            <a:pPr lvl="1"/>
            <a:r>
              <a:rPr lang="en-US" sz="2000" dirty="0">
                <a:solidFill>
                  <a:schemeClr val="bg1"/>
                </a:solidFill>
              </a:rPr>
              <a:t>EU: 5%</a:t>
            </a:r>
          </a:p>
          <a:p>
            <a:pPr lvl="1"/>
            <a:r>
              <a:rPr lang="en-US" sz="2000" dirty="0">
                <a:solidFill>
                  <a:schemeClr val="bg1"/>
                </a:solidFill>
              </a:rPr>
              <a:t>Overseas: 11% </a:t>
            </a:r>
            <a:endParaRPr lang="en-US" sz="2000" dirty="0" smtClean="0">
              <a:solidFill>
                <a:schemeClr val="bg1"/>
              </a:solidFill>
            </a:endParaRPr>
          </a:p>
          <a:p>
            <a:r>
              <a:rPr lang="en-US" sz="2400" dirty="0" smtClean="0">
                <a:solidFill>
                  <a:schemeClr val="bg1"/>
                </a:solidFill>
              </a:rPr>
              <a:t>13 UK HEIs have an international branch campus</a:t>
            </a:r>
          </a:p>
          <a:p>
            <a:r>
              <a:rPr lang="en-US" sz="2400" dirty="0" smtClean="0">
                <a:solidFill>
                  <a:schemeClr val="bg1"/>
                </a:solidFill>
              </a:rPr>
              <a:t>Over 100,000 students on Foundation Degrees</a:t>
            </a:r>
          </a:p>
          <a:p>
            <a:r>
              <a:rPr lang="en-US" sz="2400" dirty="0">
                <a:solidFill>
                  <a:schemeClr val="bg1"/>
                </a:solidFill>
              </a:rPr>
              <a:t>5</a:t>
            </a:r>
            <a:r>
              <a:rPr lang="en-US" sz="2400" dirty="0" smtClean="0">
                <a:solidFill>
                  <a:schemeClr val="bg1"/>
                </a:solidFill>
              </a:rPr>
              <a:t>0% of Foundation Degree students progressing to an HEI</a:t>
            </a:r>
          </a:p>
          <a:p>
            <a:r>
              <a:rPr lang="en-US" sz="2400" dirty="0" smtClean="0">
                <a:solidFill>
                  <a:schemeClr val="bg1"/>
                </a:solidFill>
              </a:rPr>
              <a:t>Institutions offering Foundation Degrees</a:t>
            </a:r>
          </a:p>
          <a:p>
            <a:pPr lvl="1"/>
            <a:r>
              <a:rPr lang="en-US" sz="2000" dirty="0" smtClean="0">
                <a:solidFill>
                  <a:schemeClr val="bg1"/>
                </a:solidFill>
              </a:rPr>
              <a:t>Pre 92 HEI  = 24</a:t>
            </a:r>
          </a:p>
          <a:p>
            <a:pPr lvl="1"/>
            <a:r>
              <a:rPr lang="en-US" sz="2000" dirty="0" smtClean="0">
                <a:solidFill>
                  <a:schemeClr val="bg1"/>
                </a:solidFill>
              </a:rPr>
              <a:t>Post 92 HEI = 70</a:t>
            </a:r>
          </a:p>
          <a:p>
            <a:pPr lvl="1"/>
            <a:r>
              <a:rPr lang="en-US" sz="2000" dirty="0" smtClean="0">
                <a:solidFill>
                  <a:schemeClr val="bg1"/>
                </a:solidFill>
              </a:rPr>
              <a:t>Further Education College (FEC)  = 275</a:t>
            </a:r>
          </a:p>
        </p:txBody>
      </p:sp>
      <p:pic>
        <p:nvPicPr>
          <p:cNvPr id="4" name="Picture 3" descr="Logo_White.png"/>
          <p:cNvPicPr>
            <a:picLocks noChangeAspect="1"/>
          </p:cNvPicPr>
          <p:nvPr/>
        </p:nvPicPr>
        <p:blipFill>
          <a:blip r:embed="rId3"/>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3199956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600" b="1" dirty="0">
                <a:solidFill>
                  <a:srgbClr val="00B0F0"/>
                </a:solidFill>
              </a:rPr>
              <a:t>Challenges: </a:t>
            </a:r>
            <a:r>
              <a:rPr lang="en-US" sz="3600" b="1" dirty="0" smtClean="0">
                <a:solidFill>
                  <a:srgbClr val="00B0F0"/>
                </a:solidFill>
              </a:rPr>
              <a:t>Changing markets</a:t>
            </a:r>
            <a:endParaRPr lang="en-US" sz="3600" b="1" dirty="0">
              <a:solidFill>
                <a:srgbClr val="00B0F0"/>
              </a:solidFill>
            </a:endParaRPr>
          </a:p>
        </p:txBody>
      </p:sp>
      <p:sp>
        <p:nvSpPr>
          <p:cNvPr id="3" name="Content Placeholder 2"/>
          <p:cNvSpPr>
            <a:spLocks noGrp="1"/>
          </p:cNvSpPr>
          <p:nvPr>
            <p:ph sz="half" idx="1"/>
          </p:nvPr>
        </p:nvSpPr>
        <p:spPr/>
        <p:txBody>
          <a:bodyPr anchor="t">
            <a:normAutofit/>
          </a:bodyPr>
          <a:lstStyle/>
          <a:p>
            <a:r>
              <a:rPr lang="en-US" sz="2400" dirty="0" smtClean="0">
                <a:solidFill>
                  <a:schemeClr val="bg1"/>
                </a:solidFill>
              </a:rPr>
              <a:t>Visa changes</a:t>
            </a:r>
          </a:p>
          <a:p>
            <a:r>
              <a:rPr lang="en-US" sz="2400" dirty="0" smtClean="0">
                <a:solidFill>
                  <a:schemeClr val="bg1"/>
                </a:solidFill>
              </a:rPr>
              <a:t>Increased activity of providers such as:</a:t>
            </a:r>
          </a:p>
          <a:p>
            <a:pPr lvl="1"/>
            <a:r>
              <a:rPr lang="en-US" sz="2000" dirty="0" smtClean="0">
                <a:solidFill>
                  <a:schemeClr val="bg1"/>
                </a:solidFill>
              </a:rPr>
              <a:t>Pearson</a:t>
            </a:r>
          </a:p>
          <a:p>
            <a:pPr lvl="1"/>
            <a:r>
              <a:rPr lang="en-US" sz="2000" dirty="0" smtClean="0">
                <a:solidFill>
                  <a:schemeClr val="bg1"/>
                </a:solidFill>
              </a:rPr>
              <a:t>LLP</a:t>
            </a:r>
          </a:p>
          <a:p>
            <a:pPr lvl="1"/>
            <a:r>
              <a:rPr lang="en-US" sz="2000" dirty="0" smtClean="0">
                <a:solidFill>
                  <a:schemeClr val="bg1"/>
                </a:solidFill>
              </a:rPr>
              <a:t>Navitas (8 UK centres)</a:t>
            </a:r>
            <a:endParaRPr lang="en-US" sz="2000" dirty="0">
              <a:solidFill>
                <a:schemeClr val="bg1"/>
              </a:solidFill>
            </a:endParaRPr>
          </a:p>
          <a:p>
            <a:pPr lvl="1"/>
            <a:r>
              <a:rPr lang="en-US" sz="2000" dirty="0" smtClean="0">
                <a:solidFill>
                  <a:schemeClr val="bg1"/>
                </a:solidFill>
              </a:rPr>
              <a:t>INTO (11 UK centres)</a:t>
            </a:r>
            <a:endParaRPr lang="en-US" sz="2000" dirty="0">
              <a:solidFill>
                <a:schemeClr val="bg1"/>
              </a:solidFill>
            </a:endParaRPr>
          </a:p>
        </p:txBody>
      </p:sp>
      <p:pic>
        <p:nvPicPr>
          <p:cNvPr id="6" name="Content Placeholder 5" descr="visa.png"/>
          <p:cNvPicPr>
            <a:picLocks noGrp="1" noChangeAspect="1"/>
          </p:cNvPicPr>
          <p:nvPr>
            <p:ph sz="half" idx="2"/>
          </p:nvPr>
        </p:nvPicPr>
        <p:blipFill>
          <a:blip r:embed="rId3">
            <a:extLst>
              <a:ext uri="{28A0092B-C50C-407E-A947-70E740481C1C}">
                <a14:useLocalDpi xmlns:a14="http://schemas.microsoft.com/office/drawing/2010/main" xmlns="" val="0"/>
              </a:ext>
            </a:extLst>
          </a:blip>
          <a:srcRect t="10080" b="10080"/>
          <a:stretch>
            <a:fillRect/>
          </a:stretch>
        </p:blipFill>
        <p:spPr>
          <a:xfrm>
            <a:off x="5512945" y="1910931"/>
            <a:ext cx="3056646" cy="3425510"/>
          </a:xfrm>
          <a:prstGeom prst="rect">
            <a:avLst/>
          </a:prstGeom>
          <a:ln>
            <a:noFill/>
          </a:ln>
          <a:effectLst>
            <a:outerShdw blurRad="292100" dist="139700" dir="2700000" algn="tl" rotWithShape="0">
              <a:srgbClr val="333333">
                <a:alpha val="65000"/>
              </a:srgbClr>
            </a:outerShdw>
          </a:effectLst>
        </p:spPr>
      </p:pic>
      <p:pic>
        <p:nvPicPr>
          <p:cNvPr id="4" name="Picture 3" descr="Logo_White.png"/>
          <p:cNvPicPr>
            <a:picLocks noChangeAspect="1"/>
          </p:cNvPicPr>
          <p:nvPr/>
        </p:nvPicPr>
        <p:blipFill>
          <a:blip r:embed="rId4"/>
          <a:stretch>
            <a:fillRect/>
          </a:stretch>
        </p:blipFill>
        <p:spPr>
          <a:xfrm>
            <a:off x="457200" y="6013902"/>
            <a:ext cx="1293606" cy="582170"/>
          </a:xfrm>
          <a:prstGeom prst="rect">
            <a:avLst/>
          </a:prstGeom>
        </p:spPr>
      </p:pic>
    </p:spTree>
    <p:extLst>
      <p:ext uri="{BB962C8B-B14F-4D97-AF65-F5344CB8AC3E}">
        <p14:creationId xmlns:p14="http://schemas.microsoft.com/office/powerpoint/2010/main" xmlns="" val="215490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5738</TotalTime>
  <Words>3504</Words>
  <Application>Microsoft Office PowerPoint</Application>
  <PresentationFormat>On-screen Show (4:3)</PresentationFormat>
  <Paragraphs>523</Paragraphs>
  <Slides>50</Slides>
  <Notes>50</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2_Office Theme</vt:lpstr>
      <vt:lpstr>Tensions in collaboration in a changing landscape</vt:lpstr>
      <vt:lpstr>Icebreaker</vt:lpstr>
      <vt:lpstr>The Issue</vt:lpstr>
      <vt:lpstr>Outline</vt:lpstr>
      <vt:lpstr>Students at the Heart of the System</vt:lpstr>
      <vt:lpstr>Challenges</vt:lpstr>
      <vt:lpstr>Context</vt:lpstr>
      <vt:lpstr>Challenges: Changing markets</vt:lpstr>
      <vt:lpstr>Challenges: Changing markets</vt:lpstr>
      <vt:lpstr>Challenges: Pressures on budgets</vt:lpstr>
      <vt:lpstr>Challenges: Greater competition - International and commercial</vt:lpstr>
      <vt:lpstr>Challenges: Student expectations</vt:lpstr>
      <vt:lpstr>Challenges: Student expectations</vt:lpstr>
      <vt:lpstr>Students as Partners</vt:lpstr>
      <vt:lpstr>Our students are informed</vt:lpstr>
      <vt:lpstr>Our students are informed</vt:lpstr>
      <vt:lpstr>Getting our students better informed</vt:lpstr>
      <vt:lpstr>Addressing expectations through Open Data</vt:lpstr>
      <vt:lpstr>Expectations and Employability</vt:lpstr>
      <vt:lpstr>Challenges</vt:lpstr>
      <vt:lpstr>Activity 1</vt:lpstr>
      <vt:lpstr>Activity 2</vt:lpstr>
      <vt:lpstr>Any questions so far?</vt:lpstr>
      <vt:lpstr>Addressing  the challenges</vt:lpstr>
      <vt:lpstr>Meeting expectations: Equality of Service</vt:lpstr>
      <vt:lpstr>Meeting expectations: Digital Inclusion</vt:lpstr>
      <vt:lpstr>Sector Response: Responding to user needs</vt:lpstr>
      <vt:lpstr>Responding to user needs: Listening to stakeholders</vt:lpstr>
      <vt:lpstr>Responding to user needs: Listening to stakeholders</vt:lpstr>
      <vt:lpstr>Responding to user needs: </vt:lpstr>
      <vt:lpstr>Responding to user needs: </vt:lpstr>
      <vt:lpstr>Sector Response: Shared Services</vt:lpstr>
      <vt:lpstr>Sector Response: Shared Services</vt:lpstr>
      <vt:lpstr>Sector Response: Cloud solutions</vt:lpstr>
      <vt:lpstr>Sector Response: Use of commercial providers</vt:lpstr>
      <vt:lpstr>Sector Response: The Digital Organisation</vt:lpstr>
      <vt:lpstr>The Digital Organisation: Digital Literacy</vt:lpstr>
      <vt:lpstr>The Digital Organisation: Digital Literacy</vt:lpstr>
      <vt:lpstr>The Digital Organisation: Digital Literacy</vt:lpstr>
      <vt:lpstr>The Digital Organisation: Digital Literacy</vt:lpstr>
      <vt:lpstr>The Digital Organisation: Digital Literacy</vt:lpstr>
      <vt:lpstr>Activity 3</vt:lpstr>
      <vt:lpstr>Any questions so far?</vt:lpstr>
      <vt:lpstr>How to facilitate collaboration and change?</vt:lpstr>
      <vt:lpstr>Sharing approaches and experiences</vt:lpstr>
      <vt:lpstr>Community building and partnerships</vt:lpstr>
      <vt:lpstr>Define the shared problems then identify suitable solutions</vt:lpstr>
      <vt:lpstr>Building capacity using existing resources and artifacts</vt:lpstr>
      <vt:lpstr>Conclusions</vt:lpstr>
      <vt:lpstr>Thank you </vt:lpstr>
    </vt:vector>
  </TitlesOfParts>
  <Company>Here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Day Month 2011 by Name Here</dc:title>
  <dc:creator>Caz Hildebrand</dc:creator>
  <cp:lastModifiedBy>Nina</cp:lastModifiedBy>
  <cp:revision>92</cp:revision>
  <cp:lastPrinted>2011-11-21T11:57:32Z</cp:lastPrinted>
  <dcterms:created xsi:type="dcterms:W3CDTF">2011-05-18T14:12:45Z</dcterms:created>
  <dcterms:modified xsi:type="dcterms:W3CDTF">2011-11-21T18:08:24Z</dcterms:modified>
</cp:coreProperties>
</file>