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theme/theme8.xml" ContentType="application/vnd.openxmlformats-officedocument.theme+xml"/>
  <Override PartName="/ppt/slideLayouts/slideLayout19.xml" ContentType="application/vnd.openxmlformats-officedocument.presentationml.slideLayout+xml"/>
  <Override PartName="/ppt/theme/theme9.xml" ContentType="application/vnd.openxmlformats-officedocument.theme+xml"/>
  <Override PartName="/ppt/slideLayouts/slideLayout20.xml" ContentType="application/vnd.openxmlformats-officedocument.presentationml.slideLayout+xml"/>
  <Override PartName="/ppt/theme/theme10.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11.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 id="2147483678" r:id="rId2"/>
    <p:sldMasterId id="2147483680" r:id="rId3"/>
    <p:sldMasterId id="2147483682" r:id="rId4"/>
    <p:sldMasterId id="2147483684" r:id="rId5"/>
    <p:sldMasterId id="2147483698" r:id="rId6"/>
    <p:sldMasterId id="2147483710" r:id="rId7"/>
    <p:sldMasterId id="2147483712" r:id="rId8"/>
    <p:sldMasterId id="2147483714" r:id="rId9"/>
    <p:sldMasterId id="2147483716" r:id="rId10"/>
    <p:sldMasterId id="2147483718" r:id="rId11"/>
    <p:sldMasterId id="2147483724" r:id="rId12"/>
  </p:sldMasterIdLst>
  <p:notesMasterIdLst>
    <p:notesMasterId r:id="rId42"/>
  </p:notesMasterIdLst>
  <p:sldIdLst>
    <p:sldId id="296" r:id="rId13"/>
    <p:sldId id="297" r:id="rId14"/>
    <p:sldId id="298" r:id="rId15"/>
    <p:sldId id="256" r:id="rId16"/>
    <p:sldId id="258" r:id="rId17"/>
    <p:sldId id="279" r:id="rId18"/>
    <p:sldId id="257" r:id="rId19"/>
    <p:sldId id="259" r:id="rId20"/>
    <p:sldId id="289" r:id="rId21"/>
    <p:sldId id="290" r:id="rId22"/>
    <p:sldId id="260" r:id="rId23"/>
    <p:sldId id="294" r:id="rId24"/>
    <p:sldId id="295" r:id="rId25"/>
    <p:sldId id="261" r:id="rId26"/>
    <p:sldId id="284" r:id="rId27"/>
    <p:sldId id="285" r:id="rId28"/>
    <p:sldId id="266" r:id="rId29"/>
    <p:sldId id="269" r:id="rId30"/>
    <p:sldId id="287" r:id="rId31"/>
    <p:sldId id="288" r:id="rId32"/>
    <p:sldId id="271" r:id="rId33"/>
    <p:sldId id="291" r:id="rId34"/>
    <p:sldId id="292" r:id="rId35"/>
    <p:sldId id="274" r:id="rId36"/>
    <p:sldId id="281" r:id="rId37"/>
    <p:sldId id="282" r:id="rId38"/>
    <p:sldId id="283" r:id="rId39"/>
    <p:sldId id="278" r:id="rId40"/>
    <p:sldId id="299"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5736" autoAdjust="0"/>
  </p:normalViewPr>
  <p:slideViewPr>
    <p:cSldViewPr>
      <p:cViewPr>
        <p:scale>
          <a:sx n="76" d="100"/>
          <a:sy n="76" d="100"/>
        </p:scale>
        <p:origin x="-1134" y="-132"/>
      </p:cViewPr>
      <p:guideLst>
        <p:guide orient="horz" pos="2160"/>
        <p:guide pos="2880"/>
      </p:guideLst>
    </p:cSldViewPr>
  </p:slideViewPr>
  <p:outlineViewPr>
    <p:cViewPr>
      <p:scale>
        <a:sx n="33" d="100"/>
        <a:sy n="33" d="100"/>
      </p:scale>
      <p:origin x="0" y="339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248BB2-752E-404C-8BCC-8C2B5C008552}" type="doc">
      <dgm:prSet loTypeId="urn:microsoft.com/office/officeart/2005/8/layout/gear1" loCatId="relationship" qsTypeId="urn:microsoft.com/office/officeart/2005/8/quickstyle/simple1" qsCatId="simple" csTypeId="urn:microsoft.com/office/officeart/2005/8/colors/accent1_2" csCatId="accent1" phldr="1"/>
      <dgm:spPr/>
      <dgm:t>
        <a:bodyPr/>
        <a:lstStyle/>
        <a:p>
          <a:endParaRPr lang="en-US"/>
        </a:p>
      </dgm:t>
    </dgm:pt>
    <dgm:pt modelId="{0110CBFE-E470-47A0-8CB5-2B1DD1244DC9}">
      <dgm:prSet phldrT="[Text]" custT="1"/>
      <dgm:spPr/>
      <dgm:t>
        <a:bodyPr/>
        <a:lstStyle/>
        <a:p>
          <a:r>
            <a:rPr lang="en-GB" sz="1600" dirty="0" smtClean="0"/>
            <a:t>Ways of supporting FE learners in a digital world</a:t>
          </a:r>
          <a:endParaRPr lang="en-US" sz="1600" dirty="0" smtClean="0"/>
        </a:p>
        <a:p>
          <a:endParaRPr lang="en-US" sz="1200" dirty="0"/>
        </a:p>
      </dgm:t>
    </dgm:pt>
    <dgm:pt modelId="{7AD80873-94C3-4696-871B-ED60DA49077E}" type="parTrans" cxnId="{5A5DE57A-A01F-4E39-9898-7AB502AF766A}">
      <dgm:prSet/>
      <dgm:spPr/>
      <dgm:t>
        <a:bodyPr/>
        <a:lstStyle/>
        <a:p>
          <a:endParaRPr lang="en-US"/>
        </a:p>
      </dgm:t>
    </dgm:pt>
    <dgm:pt modelId="{CC1A00B0-FEF9-4343-9238-5755EC1F65D0}" type="sibTrans" cxnId="{5A5DE57A-A01F-4E39-9898-7AB502AF766A}">
      <dgm:prSet/>
      <dgm:spPr/>
      <dgm:t>
        <a:bodyPr/>
        <a:lstStyle/>
        <a:p>
          <a:endParaRPr lang="en-US"/>
        </a:p>
      </dgm:t>
    </dgm:pt>
    <dgm:pt modelId="{D7D122D6-F67A-47E0-8DB3-3A372F744E70}">
      <dgm:prSet phldrT="[Text]" custT="1"/>
      <dgm:spPr/>
      <dgm:t>
        <a:bodyPr/>
        <a:lstStyle/>
        <a:p>
          <a:r>
            <a:rPr lang="en-GB" sz="1400" dirty="0" smtClean="0"/>
            <a:t>PADDLE</a:t>
          </a:r>
        </a:p>
        <a:p>
          <a:r>
            <a:rPr lang="en-GB" sz="1400" dirty="0" smtClean="0"/>
            <a:t>(Virtual Communities of Practice)</a:t>
          </a:r>
          <a:endParaRPr lang="en-US" sz="1400" dirty="0"/>
        </a:p>
      </dgm:t>
    </dgm:pt>
    <dgm:pt modelId="{70248B49-E4ED-47C0-9583-6E5324F3638B}" type="parTrans" cxnId="{18AD6D12-08E0-480B-9926-BF7768B83306}">
      <dgm:prSet/>
      <dgm:spPr/>
      <dgm:t>
        <a:bodyPr/>
        <a:lstStyle/>
        <a:p>
          <a:endParaRPr lang="en-US"/>
        </a:p>
      </dgm:t>
    </dgm:pt>
    <dgm:pt modelId="{6BEB7756-3D5D-4C36-9414-601B2C347854}" type="sibTrans" cxnId="{18AD6D12-08E0-480B-9926-BF7768B83306}">
      <dgm:prSet/>
      <dgm:spPr/>
      <dgm:t>
        <a:bodyPr/>
        <a:lstStyle/>
        <a:p>
          <a:endParaRPr lang="en-US"/>
        </a:p>
      </dgm:t>
    </dgm:pt>
    <dgm:pt modelId="{050F3B7E-BEF2-4712-9862-93E39B9961FC}">
      <dgm:prSet phldrT="[Text]" custT="1"/>
      <dgm:spPr/>
      <dgm:t>
        <a:bodyPr/>
        <a:lstStyle/>
        <a:p>
          <a:r>
            <a:rPr lang="en-GB" sz="1400" dirty="0" smtClean="0"/>
            <a:t>PEDL </a:t>
          </a:r>
        </a:p>
        <a:p>
          <a:r>
            <a:rPr lang="en-GB" sz="1400" dirty="0" smtClean="0"/>
            <a:t>(Peer </a:t>
          </a:r>
        </a:p>
        <a:p>
          <a:r>
            <a:rPr lang="en-GB" sz="1400" dirty="0" smtClean="0"/>
            <a:t>e-guides)</a:t>
          </a:r>
          <a:endParaRPr lang="en-US" sz="1400" dirty="0"/>
        </a:p>
      </dgm:t>
    </dgm:pt>
    <dgm:pt modelId="{9318E925-E987-4171-BB38-C95D729E1911}" type="parTrans" cxnId="{1BC7EAEE-B617-4BC2-9904-4977397936B1}">
      <dgm:prSet/>
      <dgm:spPr/>
      <dgm:t>
        <a:bodyPr/>
        <a:lstStyle/>
        <a:p>
          <a:endParaRPr lang="en-US"/>
        </a:p>
      </dgm:t>
    </dgm:pt>
    <dgm:pt modelId="{C8E45482-154E-4DE3-8E72-AF22E32B9957}" type="sibTrans" cxnId="{1BC7EAEE-B617-4BC2-9904-4977397936B1}">
      <dgm:prSet/>
      <dgm:spPr/>
      <dgm:t>
        <a:bodyPr/>
        <a:lstStyle/>
        <a:p>
          <a:endParaRPr lang="en-US"/>
        </a:p>
      </dgm:t>
    </dgm:pt>
    <dgm:pt modelId="{272E5671-87F1-4A14-8494-774119360D85}">
      <dgm:prSet phldrT="[Text]" phldr="1"/>
      <dgm:spPr/>
      <dgm:t>
        <a:bodyPr/>
        <a:lstStyle/>
        <a:p>
          <a:endParaRPr lang="en-US" dirty="0"/>
        </a:p>
      </dgm:t>
    </dgm:pt>
    <dgm:pt modelId="{B35B0A73-4EFA-49F2-A6C5-C2B8675EC718}" type="parTrans" cxnId="{7BD7067A-DBB4-4728-A33C-03EB40A5F543}">
      <dgm:prSet/>
      <dgm:spPr/>
      <dgm:t>
        <a:bodyPr/>
        <a:lstStyle/>
        <a:p>
          <a:endParaRPr lang="en-US"/>
        </a:p>
      </dgm:t>
    </dgm:pt>
    <dgm:pt modelId="{FECB0A70-22BB-44F1-A355-F797575BA5B3}" type="sibTrans" cxnId="{7BD7067A-DBB4-4728-A33C-03EB40A5F543}">
      <dgm:prSet/>
      <dgm:spPr/>
      <dgm:t>
        <a:bodyPr/>
        <a:lstStyle/>
        <a:p>
          <a:endParaRPr lang="en-US"/>
        </a:p>
      </dgm:t>
    </dgm:pt>
    <dgm:pt modelId="{351B9DEA-6F4B-4BB9-9084-492355DCB738}" type="pres">
      <dgm:prSet presAssocID="{4B248BB2-752E-404C-8BCC-8C2B5C008552}" presName="composite" presStyleCnt="0">
        <dgm:presLayoutVars>
          <dgm:chMax val="3"/>
          <dgm:animLvl val="lvl"/>
          <dgm:resizeHandles val="exact"/>
        </dgm:presLayoutVars>
      </dgm:prSet>
      <dgm:spPr/>
      <dgm:t>
        <a:bodyPr/>
        <a:lstStyle/>
        <a:p>
          <a:endParaRPr lang="en-US"/>
        </a:p>
      </dgm:t>
    </dgm:pt>
    <dgm:pt modelId="{38A0F7C5-3617-48A9-A714-1AF13EF6DE62}" type="pres">
      <dgm:prSet presAssocID="{0110CBFE-E470-47A0-8CB5-2B1DD1244DC9}" presName="gear1" presStyleLbl="node1" presStyleIdx="0" presStyleCnt="3">
        <dgm:presLayoutVars>
          <dgm:chMax val="1"/>
          <dgm:bulletEnabled val="1"/>
        </dgm:presLayoutVars>
      </dgm:prSet>
      <dgm:spPr/>
      <dgm:t>
        <a:bodyPr/>
        <a:lstStyle/>
        <a:p>
          <a:endParaRPr lang="en-US"/>
        </a:p>
      </dgm:t>
    </dgm:pt>
    <dgm:pt modelId="{1FF36C6C-B9EA-47B3-8C9F-61AD65E3C867}" type="pres">
      <dgm:prSet presAssocID="{0110CBFE-E470-47A0-8CB5-2B1DD1244DC9}" presName="gear1srcNode" presStyleLbl="node1" presStyleIdx="0" presStyleCnt="3"/>
      <dgm:spPr/>
      <dgm:t>
        <a:bodyPr/>
        <a:lstStyle/>
        <a:p>
          <a:endParaRPr lang="en-US"/>
        </a:p>
      </dgm:t>
    </dgm:pt>
    <dgm:pt modelId="{4935CAEA-7A12-44D8-91A4-0ED109F727D1}" type="pres">
      <dgm:prSet presAssocID="{0110CBFE-E470-47A0-8CB5-2B1DD1244DC9}" presName="gear1dstNode" presStyleLbl="node1" presStyleIdx="0" presStyleCnt="3"/>
      <dgm:spPr/>
      <dgm:t>
        <a:bodyPr/>
        <a:lstStyle/>
        <a:p>
          <a:endParaRPr lang="en-US"/>
        </a:p>
      </dgm:t>
    </dgm:pt>
    <dgm:pt modelId="{BE215326-3F0F-4F11-982A-EA12091E4A7B}" type="pres">
      <dgm:prSet presAssocID="{D7D122D6-F67A-47E0-8DB3-3A372F744E70}" presName="gear2" presStyleLbl="node1" presStyleIdx="1" presStyleCnt="3" custScaleX="109853">
        <dgm:presLayoutVars>
          <dgm:chMax val="1"/>
          <dgm:bulletEnabled val="1"/>
        </dgm:presLayoutVars>
      </dgm:prSet>
      <dgm:spPr/>
      <dgm:t>
        <a:bodyPr/>
        <a:lstStyle/>
        <a:p>
          <a:endParaRPr lang="en-US"/>
        </a:p>
      </dgm:t>
    </dgm:pt>
    <dgm:pt modelId="{42548875-AF2C-4EF2-9747-877ACE145381}" type="pres">
      <dgm:prSet presAssocID="{D7D122D6-F67A-47E0-8DB3-3A372F744E70}" presName="gear2srcNode" presStyleLbl="node1" presStyleIdx="1" presStyleCnt="3"/>
      <dgm:spPr/>
      <dgm:t>
        <a:bodyPr/>
        <a:lstStyle/>
        <a:p>
          <a:endParaRPr lang="en-US"/>
        </a:p>
      </dgm:t>
    </dgm:pt>
    <dgm:pt modelId="{B0CDBBDD-BEE4-4903-9805-791471718CB0}" type="pres">
      <dgm:prSet presAssocID="{D7D122D6-F67A-47E0-8DB3-3A372F744E70}" presName="gear2dstNode" presStyleLbl="node1" presStyleIdx="1" presStyleCnt="3"/>
      <dgm:spPr/>
      <dgm:t>
        <a:bodyPr/>
        <a:lstStyle/>
        <a:p>
          <a:endParaRPr lang="en-US"/>
        </a:p>
      </dgm:t>
    </dgm:pt>
    <dgm:pt modelId="{1F8C2256-FF2E-43AD-96E4-631BB410D59D}" type="pres">
      <dgm:prSet presAssocID="{050F3B7E-BEF2-4712-9862-93E39B9961FC}" presName="gear3" presStyleLbl="node1" presStyleIdx="2" presStyleCnt="3" custScaleX="108657"/>
      <dgm:spPr/>
      <dgm:t>
        <a:bodyPr/>
        <a:lstStyle/>
        <a:p>
          <a:endParaRPr lang="en-US"/>
        </a:p>
      </dgm:t>
    </dgm:pt>
    <dgm:pt modelId="{E1A4CF01-B971-439E-8630-4952B3C1DBAE}" type="pres">
      <dgm:prSet presAssocID="{050F3B7E-BEF2-4712-9862-93E39B9961FC}" presName="gear3tx" presStyleLbl="node1" presStyleIdx="2" presStyleCnt="3">
        <dgm:presLayoutVars>
          <dgm:chMax val="1"/>
          <dgm:bulletEnabled val="1"/>
        </dgm:presLayoutVars>
      </dgm:prSet>
      <dgm:spPr/>
      <dgm:t>
        <a:bodyPr/>
        <a:lstStyle/>
        <a:p>
          <a:endParaRPr lang="en-US"/>
        </a:p>
      </dgm:t>
    </dgm:pt>
    <dgm:pt modelId="{EC0BA7DC-B050-4A08-AFFD-CD3B270E7333}" type="pres">
      <dgm:prSet presAssocID="{050F3B7E-BEF2-4712-9862-93E39B9961FC}" presName="gear3srcNode" presStyleLbl="node1" presStyleIdx="2" presStyleCnt="3"/>
      <dgm:spPr/>
      <dgm:t>
        <a:bodyPr/>
        <a:lstStyle/>
        <a:p>
          <a:endParaRPr lang="en-US"/>
        </a:p>
      </dgm:t>
    </dgm:pt>
    <dgm:pt modelId="{B65710BB-AACF-45F9-BC3A-7B8F1AE45591}" type="pres">
      <dgm:prSet presAssocID="{050F3B7E-BEF2-4712-9862-93E39B9961FC}" presName="gear3dstNode" presStyleLbl="node1" presStyleIdx="2" presStyleCnt="3"/>
      <dgm:spPr/>
      <dgm:t>
        <a:bodyPr/>
        <a:lstStyle/>
        <a:p>
          <a:endParaRPr lang="en-US"/>
        </a:p>
      </dgm:t>
    </dgm:pt>
    <dgm:pt modelId="{A3003307-E43A-4831-B708-9DABA5BB240F}" type="pres">
      <dgm:prSet presAssocID="{CC1A00B0-FEF9-4343-9238-5755EC1F65D0}" presName="connector1" presStyleLbl="sibTrans2D1" presStyleIdx="0" presStyleCnt="3"/>
      <dgm:spPr/>
      <dgm:t>
        <a:bodyPr/>
        <a:lstStyle/>
        <a:p>
          <a:endParaRPr lang="en-US"/>
        </a:p>
      </dgm:t>
    </dgm:pt>
    <dgm:pt modelId="{2D4F5FD9-90F1-4A95-B468-2F41E6FA93DD}" type="pres">
      <dgm:prSet presAssocID="{6BEB7756-3D5D-4C36-9414-601B2C347854}" presName="connector2" presStyleLbl="sibTrans2D1" presStyleIdx="1" presStyleCnt="3"/>
      <dgm:spPr/>
      <dgm:t>
        <a:bodyPr/>
        <a:lstStyle/>
        <a:p>
          <a:endParaRPr lang="en-US"/>
        </a:p>
      </dgm:t>
    </dgm:pt>
    <dgm:pt modelId="{A33A67ED-4F98-4B1F-8108-7BBE9A87174B}" type="pres">
      <dgm:prSet presAssocID="{C8E45482-154E-4DE3-8E72-AF22E32B9957}" presName="connector3" presStyleLbl="sibTrans2D1" presStyleIdx="2" presStyleCnt="3"/>
      <dgm:spPr/>
      <dgm:t>
        <a:bodyPr/>
        <a:lstStyle/>
        <a:p>
          <a:endParaRPr lang="en-US"/>
        </a:p>
      </dgm:t>
    </dgm:pt>
  </dgm:ptLst>
  <dgm:cxnLst>
    <dgm:cxn modelId="{9F020C2A-E577-4662-B1F7-1E22C65B8C53}" type="presOf" srcId="{050F3B7E-BEF2-4712-9862-93E39B9961FC}" destId="{1F8C2256-FF2E-43AD-96E4-631BB410D59D}" srcOrd="0" destOrd="0" presId="urn:microsoft.com/office/officeart/2005/8/layout/gear1"/>
    <dgm:cxn modelId="{EF819009-1E21-432A-96F8-DB60EC345459}" type="presOf" srcId="{050F3B7E-BEF2-4712-9862-93E39B9961FC}" destId="{EC0BA7DC-B050-4A08-AFFD-CD3B270E7333}" srcOrd="2" destOrd="0" presId="urn:microsoft.com/office/officeart/2005/8/layout/gear1"/>
    <dgm:cxn modelId="{BC4066A5-D366-4BCA-9F06-B2A99E28E00E}" type="presOf" srcId="{6BEB7756-3D5D-4C36-9414-601B2C347854}" destId="{2D4F5FD9-90F1-4A95-B468-2F41E6FA93DD}" srcOrd="0" destOrd="0" presId="urn:microsoft.com/office/officeart/2005/8/layout/gear1"/>
    <dgm:cxn modelId="{5A5DE57A-A01F-4E39-9898-7AB502AF766A}" srcId="{4B248BB2-752E-404C-8BCC-8C2B5C008552}" destId="{0110CBFE-E470-47A0-8CB5-2B1DD1244DC9}" srcOrd="0" destOrd="0" parTransId="{7AD80873-94C3-4696-871B-ED60DA49077E}" sibTransId="{CC1A00B0-FEF9-4343-9238-5755EC1F65D0}"/>
    <dgm:cxn modelId="{1BC7EAEE-B617-4BC2-9904-4977397936B1}" srcId="{4B248BB2-752E-404C-8BCC-8C2B5C008552}" destId="{050F3B7E-BEF2-4712-9862-93E39B9961FC}" srcOrd="2" destOrd="0" parTransId="{9318E925-E987-4171-BB38-C95D729E1911}" sibTransId="{C8E45482-154E-4DE3-8E72-AF22E32B9957}"/>
    <dgm:cxn modelId="{D4F0C33B-876E-4866-A54D-C368568F1D95}" type="presOf" srcId="{0110CBFE-E470-47A0-8CB5-2B1DD1244DC9}" destId="{38A0F7C5-3617-48A9-A714-1AF13EF6DE62}" srcOrd="0" destOrd="0" presId="urn:microsoft.com/office/officeart/2005/8/layout/gear1"/>
    <dgm:cxn modelId="{E3DEDBD5-840D-47C5-ABCA-D87F54A84144}" type="presOf" srcId="{4B248BB2-752E-404C-8BCC-8C2B5C008552}" destId="{351B9DEA-6F4B-4BB9-9084-492355DCB738}" srcOrd="0" destOrd="0" presId="urn:microsoft.com/office/officeart/2005/8/layout/gear1"/>
    <dgm:cxn modelId="{89F9B588-653D-43E1-BBDC-E4CA7CD9E480}" type="presOf" srcId="{CC1A00B0-FEF9-4343-9238-5755EC1F65D0}" destId="{A3003307-E43A-4831-B708-9DABA5BB240F}" srcOrd="0" destOrd="0" presId="urn:microsoft.com/office/officeart/2005/8/layout/gear1"/>
    <dgm:cxn modelId="{9B449A06-61B8-4176-BE25-FB58BADCD19A}" type="presOf" srcId="{050F3B7E-BEF2-4712-9862-93E39B9961FC}" destId="{B65710BB-AACF-45F9-BC3A-7B8F1AE45591}" srcOrd="3" destOrd="0" presId="urn:microsoft.com/office/officeart/2005/8/layout/gear1"/>
    <dgm:cxn modelId="{38B9FA92-DEA0-4473-B847-8E480D85BB0A}" type="presOf" srcId="{050F3B7E-BEF2-4712-9862-93E39B9961FC}" destId="{E1A4CF01-B971-439E-8630-4952B3C1DBAE}" srcOrd="1" destOrd="0" presId="urn:microsoft.com/office/officeart/2005/8/layout/gear1"/>
    <dgm:cxn modelId="{82FC6AB6-8975-4270-9E09-92031B311B7E}" type="presOf" srcId="{C8E45482-154E-4DE3-8E72-AF22E32B9957}" destId="{A33A67ED-4F98-4B1F-8108-7BBE9A87174B}" srcOrd="0" destOrd="0" presId="urn:microsoft.com/office/officeart/2005/8/layout/gear1"/>
    <dgm:cxn modelId="{42C0E244-6CA5-4538-BDBF-F5D29F506D9C}" type="presOf" srcId="{0110CBFE-E470-47A0-8CB5-2B1DD1244DC9}" destId="{1FF36C6C-B9EA-47B3-8C9F-61AD65E3C867}" srcOrd="1" destOrd="0" presId="urn:microsoft.com/office/officeart/2005/8/layout/gear1"/>
    <dgm:cxn modelId="{7BD7067A-DBB4-4728-A33C-03EB40A5F543}" srcId="{4B248BB2-752E-404C-8BCC-8C2B5C008552}" destId="{272E5671-87F1-4A14-8494-774119360D85}" srcOrd="3" destOrd="0" parTransId="{B35B0A73-4EFA-49F2-A6C5-C2B8675EC718}" sibTransId="{FECB0A70-22BB-44F1-A355-F797575BA5B3}"/>
    <dgm:cxn modelId="{552A85A4-44F6-43BF-A497-B6AB289D4B40}" type="presOf" srcId="{D7D122D6-F67A-47E0-8DB3-3A372F744E70}" destId="{B0CDBBDD-BEE4-4903-9805-791471718CB0}" srcOrd="2" destOrd="0" presId="urn:microsoft.com/office/officeart/2005/8/layout/gear1"/>
    <dgm:cxn modelId="{49434A44-0C3A-4F6E-87C3-A6D203706F2D}" type="presOf" srcId="{D7D122D6-F67A-47E0-8DB3-3A372F744E70}" destId="{42548875-AF2C-4EF2-9747-877ACE145381}" srcOrd="1" destOrd="0" presId="urn:microsoft.com/office/officeart/2005/8/layout/gear1"/>
    <dgm:cxn modelId="{9684F2FB-8E5F-46C2-A479-249328BDF523}" type="presOf" srcId="{D7D122D6-F67A-47E0-8DB3-3A372F744E70}" destId="{BE215326-3F0F-4F11-982A-EA12091E4A7B}" srcOrd="0" destOrd="0" presId="urn:microsoft.com/office/officeart/2005/8/layout/gear1"/>
    <dgm:cxn modelId="{5A9E1327-6365-4F6D-96B7-1D2A9F96E88A}" type="presOf" srcId="{0110CBFE-E470-47A0-8CB5-2B1DD1244DC9}" destId="{4935CAEA-7A12-44D8-91A4-0ED109F727D1}" srcOrd="2" destOrd="0" presId="urn:microsoft.com/office/officeart/2005/8/layout/gear1"/>
    <dgm:cxn modelId="{18AD6D12-08E0-480B-9926-BF7768B83306}" srcId="{4B248BB2-752E-404C-8BCC-8C2B5C008552}" destId="{D7D122D6-F67A-47E0-8DB3-3A372F744E70}" srcOrd="1" destOrd="0" parTransId="{70248B49-E4ED-47C0-9583-6E5324F3638B}" sibTransId="{6BEB7756-3D5D-4C36-9414-601B2C347854}"/>
    <dgm:cxn modelId="{0CDB9C61-98A2-44C8-B21D-034E888B02F6}" type="presParOf" srcId="{351B9DEA-6F4B-4BB9-9084-492355DCB738}" destId="{38A0F7C5-3617-48A9-A714-1AF13EF6DE62}" srcOrd="0" destOrd="0" presId="urn:microsoft.com/office/officeart/2005/8/layout/gear1"/>
    <dgm:cxn modelId="{38CB086D-ACCC-4DAA-B44F-4E69E2E18637}" type="presParOf" srcId="{351B9DEA-6F4B-4BB9-9084-492355DCB738}" destId="{1FF36C6C-B9EA-47B3-8C9F-61AD65E3C867}" srcOrd="1" destOrd="0" presId="urn:microsoft.com/office/officeart/2005/8/layout/gear1"/>
    <dgm:cxn modelId="{0577DBAA-90E4-4805-BB93-0C3C2DDA03B2}" type="presParOf" srcId="{351B9DEA-6F4B-4BB9-9084-492355DCB738}" destId="{4935CAEA-7A12-44D8-91A4-0ED109F727D1}" srcOrd="2" destOrd="0" presId="urn:microsoft.com/office/officeart/2005/8/layout/gear1"/>
    <dgm:cxn modelId="{D410A3C0-182C-4DCE-9FC3-FF55B4BF5043}" type="presParOf" srcId="{351B9DEA-6F4B-4BB9-9084-492355DCB738}" destId="{BE215326-3F0F-4F11-982A-EA12091E4A7B}" srcOrd="3" destOrd="0" presId="urn:microsoft.com/office/officeart/2005/8/layout/gear1"/>
    <dgm:cxn modelId="{DE03119B-EB1E-4BF0-B729-68B4BC9F5E11}" type="presParOf" srcId="{351B9DEA-6F4B-4BB9-9084-492355DCB738}" destId="{42548875-AF2C-4EF2-9747-877ACE145381}" srcOrd="4" destOrd="0" presId="urn:microsoft.com/office/officeart/2005/8/layout/gear1"/>
    <dgm:cxn modelId="{AACBECC7-FE2C-40C1-8022-5938F4B921D9}" type="presParOf" srcId="{351B9DEA-6F4B-4BB9-9084-492355DCB738}" destId="{B0CDBBDD-BEE4-4903-9805-791471718CB0}" srcOrd="5" destOrd="0" presId="urn:microsoft.com/office/officeart/2005/8/layout/gear1"/>
    <dgm:cxn modelId="{7FB31CD1-A753-4C00-8F5F-BB5B14982E21}" type="presParOf" srcId="{351B9DEA-6F4B-4BB9-9084-492355DCB738}" destId="{1F8C2256-FF2E-43AD-96E4-631BB410D59D}" srcOrd="6" destOrd="0" presId="urn:microsoft.com/office/officeart/2005/8/layout/gear1"/>
    <dgm:cxn modelId="{199956FE-ED26-40AF-8615-4362243FE469}" type="presParOf" srcId="{351B9DEA-6F4B-4BB9-9084-492355DCB738}" destId="{E1A4CF01-B971-439E-8630-4952B3C1DBAE}" srcOrd="7" destOrd="0" presId="urn:microsoft.com/office/officeart/2005/8/layout/gear1"/>
    <dgm:cxn modelId="{727788F2-CF6D-4544-A8D1-F5B0FBC0134B}" type="presParOf" srcId="{351B9DEA-6F4B-4BB9-9084-492355DCB738}" destId="{EC0BA7DC-B050-4A08-AFFD-CD3B270E7333}" srcOrd="8" destOrd="0" presId="urn:microsoft.com/office/officeart/2005/8/layout/gear1"/>
    <dgm:cxn modelId="{5107AAC2-457F-478A-AEA1-2C8234823F27}" type="presParOf" srcId="{351B9DEA-6F4B-4BB9-9084-492355DCB738}" destId="{B65710BB-AACF-45F9-BC3A-7B8F1AE45591}" srcOrd="9" destOrd="0" presId="urn:microsoft.com/office/officeart/2005/8/layout/gear1"/>
    <dgm:cxn modelId="{AC7A0D53-E065-4665-82ED-056A6AE2A3E3}" type="presParOf" srcId="{351B9DEA-6F4B-4BB9-9084-492355DCB738}" destId="{A3003307-E43A-4831-B708-9DABA5BB240F}" srcOrd="10" destOrd="0" presId="urn:microsoft.com/office/officeart/2005/8/layout/gear1"/>
    <dgm:cxn modelId="{E1AB1339-9749-4A3A-BBCD-6165101FA749}" type="presParOf" srcId="{351B9DEA-6F4B-4BB9-9084-492355DCB738}" destId="{2D4F5FD9-90F1-4A95-B468-2F41E6FA93DD}" srcOrd="11" destOrd="0" presId="urn:microsoft.com/office/officeart/2005/8/layout/gear1"/>
    <dgm:cxn modelId="{DDA1AFBA-CD6C-417B-8297-8DC2E0D2746F}" type="presParOf" srcId="{351B9DEA-6F4B-4BB9-9084-492355DCB738}" destId="{A33A67ED-4F98-4B1F-8108-7BBE9A87174B}"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A0F7C5-3617-48A9-A714-1AF13EF6DE62}">
      <dsp:nvSpPr>
        <dsp:cNvPr id="0" name=""/>
        <dsp:cNvSpPr/>
      </dsp:nvSpPr>
      <dsp:spPr>
        <a:xfrm>
          <a:off x="3175552" y="2203444"/>
          <a:ext cx="2693099" cy="2693099"/>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t>Ways of supporting FE learners in a digital world</a:t>
          </a:r>
          <a:endParaRPr lang="en-US" sz="1600" kern="1200" dirty="0" smtClean="0"/>
        </a:p>
        <a:p>
          <a:pPr lvl="0" algn="ctr" defTabSz="711200">
            <a:lnSpc>
              <a:spcPct val="90000"/>
            </a:lnSpc>
            <a:spcBef>
              <a:spcPct val="0"/>
            </a:spcBef>
            <a:spcAft>
              <a:spcPct val="35000"/>
            </a:spcAft>
          </a:pPr>
          <a:endParaRPr lang="en-US" sz="1200" kern="1200" dirty="0"/>
        </a:p>
      </dsp:txBody>
      <dsp:txXfrm>
        <a:off x="3716985" y="2834290"/>
        <a:ext cx="1610233" cy="1384308"/>
      </dsp:txXfrm>
    </dsp:sp>
    <dsp:sp modelId="{BE215326-3F0F-4F11-982A-EA12091E4A7B}">
      <dsp:nvSpPr>
        <dsp:cNvPr id="0" name=""/>
        <dsp:cNvSpPr/>
      </dsp:nvSpPr>
      <dsp:spPr>
        <a:xfrm>
          <a:off x="1512167" y="1566894"/>
          <a:ext cx="2151600" cy="1958617"/>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PADDLE</a:t>
          </a:r>
        </a:p>
        <a:p>
          <a:pPr lvl="0" algn="ctr" defTabSz="622300">
            <a:lnSpc>
              <a:spcPct val="90000"/>
            </a:lnSpc>
            <a:spcBef>
              <a:spcPct val="0"/>
            </a:spcBef>
            <a:spcAft>
              <a:spcPct val="35000"/>
            </a:spcAft>
          </a:pPr>
          <a:r>
            <a:rPr lang="en-GB" sz="1400" kern="1200" dirty="0" smtClean="0"/>
            <a:t>(Virtual Communities of Practice)</a:t>
          </a:r>
          <a:endParaRPr lang="en-US" sz="1400" kern="1200" dirty="0"/>
        </a:p>
      </dsp:txBody>
      <dsp:txXfrm>
        <a:off x="2033307" y="2062962"/>
        <a:ext cx="1109320" cy="966481"/>
      </dsp:txXfrm>
    </dsp:sp>
    <dsp:sp modelId="{1F8C2256-FF2E-43AD-96E4-631BB410D59D}">
      <dsp:nvSpPr>
        <dsp:cNvPr id="0" name=""/>
        <dsp:cNvSpPr/>
      </dsp:nvSpPr>
      <dsp:spPr>
        <a:xfrm rot="20700000">
          <a:off x="2592214" y="246052"/>
          <a:ext cx="2145985" cy="1858237"/>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PEDL </a:t>
          </a:r>
        </a:p>
        <a:p>
          <a:pPr lvl="0" algn="ctr" defTabSz="622300">
            <a:lnSpc>
              <a:spcPct val="90000"/>
            </a:lnSpc>
            <a:spcBef>
              <a:spcPct val="0"/>
            </a:spcBef>
            <a:spcAft>
              <a:spcPct val="35000"/>
            </a:spcAft>
          </a:pPr>
          <a:r>
            <a:rPr lang="en-GB" sz="1400" kern="1200" dirty="0" smtClean="0"/>
            <a:t>(Peer </a:t>
          </a:r>
        </a:p>
        <a:p>
          <a:pPr lvl="0" algn="ctr" defTabSz="622300">
            <a:lnSpc>
              <a:spcPct val="90000"/>
            </a:lnSpc>
            <a:spcBef>
              <a:spcPct val="0"/>
            </a:spcBef>
            <a:spcAft>
              <a:spcPct val="35000"/>
            </a:spcAft>
          </a:pPr>
          <a:r>
            <a:rPr lang="en-GB" sz="1400" kern="1200" dirty="0" smtClean="0"/>
            <a:t>e-guides)</a:t>
          </a:r>
          <a:endParaRPr lang="en-US" sz="1400" kern="1200" dirty="0"/>
        </a:p>
      </dsp:txBody>
      <dsp:txXfrm rot="-20700000">
        <a:off x="3079959" y="636550"/>
        <a:ext cx="1170496" cy="1077239"/>
      </dsp:txXfrm>
    </dsp:sp>
    <dsp:sp modelId="{A3003307-E43A-4831-B708-9DABA5BB240F}">
      <dsp:nvSpPr>
        <dsp:cNvPr id="0" name=""/>
        <dsp:cNvSpPr/>
      </dsp:nvSpPr>
      <dsp:spPr>
        <a:xfrm>
          <a:off x="2976256" y="1792619"/>
          <a:ext cx="3447166" cy="3447166"/>
        </a:xfrm>
        <a:prstGeom prst="circularArrow">
          <a:avLst>
            <a:gd name="adj1" fmla="val 4688"/>
            <a:gd name="adj2" fmla="val 299029"/>
            <a:gd name="adj3" fmla="val 2530717"/>
            <a:gd name="adj4" fmla="val 15830279"/>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D4F5FD9-90F1-4A95-B468-2F41E6FA93DD}">
      <dsp:nvSpPr>
        <dsp:cNvPr id="0" name=""/>
        <dsp:cNvSpPr/>
      </dsp:nvSpPr>
      <dsp:spPr>
        <a:xfrm>
          <a:off x="1261791" y="1130512"/>
          <a:ext cx="2504582" cy="2504582"/>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3A67ED-4F98-4B1F-8108-7BBE9A87174B}">
      <dsp:nvSpPr>
        <dsp:cNvPr id="0" name=""/>
        <dsp:cNvSpPr/>
      </dsp:nvSpPr>
      <dsp:spPr>
        <a:xfrm>
          <a:off x="2261789" y="-207709"/>
          <a:ext cx="2700444" cy="2700444"/>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A00165-2BA4-400B-8217-F1DBDC309142}" type="datetimeFigureOut">
              <a:rPr lang="en-GB" smtClean="0"/>
              <a:pPr/>
              <a:t>23/11/2011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BAD54D-3887-4A95-A0BA-009E32ABDD9E}" type="slidenum">
              <a:rPr lang="en-GB" smtClean="0"/>
              <a:pPr/>
              <a:t>‹#›</a:t>
            </a:fld>
            <a:endParaRPr lang="en-GB"/>
          </a:p>
        </p:txBody>
      </p:sp>
    </p:spTree>
    <p:extLst>
      <p:ext uri="{BB962C8B-B14F-4D97-AF65-F5344CB8AC3E}">
        <p14:creationId xmlns:p14="http://schemas.microsoft.com/office/powerpoint/2010/main" val="4243111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GB" dirty="0" smtClean="0"/>
              <a:t>Welcome to the session, thank Peter</a:t>
            </a:r>
          </a:p>
          <a:p>
            <a:endParaRPr lang="en-GB" dirty="0" smtClean="0"/>
          </a:p>
          <a:p>
            <a:r>
              <a:rPr lang="en-GB" dirty="0" smtClean="0"/>
              <a:t>Name</a:t>
            </a:r>
            <a:r>
              <a:rPr lang="en-GB" baseline="0" dirty="0" smtClean="0"/>
              <a:t> each of the panel members – this is the order in which they will speak. They will explain their role/interest in DL when they speak</a:t>
            </a:r>
          </a:p>
          <a:p>
            <a:endParaRPr lang="en-GB" baseline="0" dirty="0" smtClean="0"/>
          </a:p>
          <a:p>
            <a:r>
              <a:rPr lang="en-GB" baseline="0" dirty="0" smtClean="0"/>
              <a:t>Each will give 5 minute talk (strictly!)</a:t>
            </a:r>
          </a:p>
          <a:p>
            <a:endParaRPr lang="en-GB" baseline="0" dirty="0" smtClean="0"/>
          </a:p>
          <a:p>
            <a:r>
              <a:rPr lang="en-GB" baseline="0" dirty="0" smtClean="0"/>
              <a:t>Explain that Frances will be gathering comments and themes throughout the discussion and will pose some questions based on these to the panel. SO PLEASE COMMENT and pose questions</a:t>
            </a:r>
          </a:p>
        </p:txBody>
      </p:sp>
      <p:sp>
        <p:nvSpPr>
          <p:cNvPr id="4" name="Slide Number Placeholder 3"/>
          <p:cNvSpPr>
            <a:spLocks noGrp="1"/>
          </p:cNvSpPr>
          <p:nvPr>
            <p:ph type="sldNum" sz="quarter" idx="10"/>
          </p:nvPr>
        </p:nvSpPr>
        <p:spPr/>
        <p:txBody>
          <a:bodyPr/>
          <a:lstStyle/>
          <a:p>
            <a:fld id="{13BAD54D-3887-4A95-A0BA-009E32ABDD9E}" type="slidenum">
              <a:rPr lang="en-GB" smtClean="0"/>
              <a:pPr/>
              <a:t>6</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GB" dirty="0" smtClean="0"/>
              <a:t>We hope to be interactive, so will try to use show of hands and polls as we go through. Here’s one to warm </a:t>
            </a:r>
            <a:r>
              <a:rPr lang="en-GB" smtClean="0"/>
              <a:t>us up</a:t>
            </a:r>
            <a:endParaRPr lang="en-GB"/>
          </a:p>
        </p:txBody>
      </p:sp>
      <p:sp>
        <p:nvSpPr>
          <p:cNvPr id="4" name="Slide Number Placeholder 3"/>
          <p:cNvSpPr>
            <a:spLocks noGrp="1"/>
          </p:cNvSpPr>
          <p:nvPr>
            <p:ph type="sldNum" sz="quarter" idx="10"/>
          </p:nvPr>
        </p:nvSpPr>
        <p:spPr/>
        <p:txBody>
          <a:bodyPr/>
          <a:lstStyle/>
          <a:p>
            <a:fld id="{13BAD54D-3887-4A95-A0BA-009E32ABDD9E}" type="slidenum">
              <a:rPr lang="en-GB" smtClean="0"/>
              <a:pPr/>
              <a:t>7</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24"/>
          <p:cNvSpPr>
            <a:spLocks noGrp="1" noChangeArrowheads="1"/>
          </p:cNvSpPr>
          <p:nvPr>
            <p:ph type="sldNum" sz="quarter"/>
          </p:nvPr>
        </p:nvSpPr>
        <p:spPr>
          <a:noFill/>
        </p:spPr>
        <p:txBody>
          <a:bodyPr/>
          <a:lstStyle/>
          <a:p>
            <a:fld id="{18E57643-BDDE-4B4A-8A27-A901DA17561C}" type="slidenum">
              <a:rPr lang="en-GB"/>
              <a:pPr/>
              <a:t>9</a:t>
            </a:fld>
            <a:endParaRPr lang="en-GB"/>
          </a:p>
        </p:txBody>
      </p:sp>
      <p:sp>
        <p:nvSpPr>
          <p:cNvPr id="9219" name="Text Box 1"/>
          <p:cNvSpPr txBox="1">
            <a:spLocks noChangeArrowheads="1"/>
          </p:cNvSpPr>
          <p:nvPr/>
        </p:nvSpPr>
        <p:spPr bwMode="auto">
          <a:xfrm>
            <a:off x="4278583" y="10155272"/>
            <a:ext cx="3255710" cy="510600"/>
          </a:xfrm>
          <a:prstGeom prst="rect">
            <a:avLst/>
          </a:prstGeom>
          <a:noFill/>
          <a:ln w="9525">
            <a:noFill/>
            <a:round/>
            <a:headEnd/>
            <a:tailEnd/>
          </a:ln>
        </p:spPr>
        <p:txBody>
          <a:bodyPr lIns="0" tIns="0" rIns="0" bIns="0" anchor="b"/>
          <a:lstStyle/>
          <a:p>
            <a:pPr algn="r" defTabSz="414715" fontAlgn="base" hangingPunct="0">
              <a:lnSpc>
                <a:spcPct val="93000"/>
              </a:lnSpc>
              <a:spcBef>
                <a:spcPct val="0"/>
              </a:spcBef>
              <a:spcAft>
                <a:spcPct val="0"/>
              </a:spcAft>
              <a:buSzPct val="100000"/>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pPr>
            <a:fld id="{0D327BB8-1477-41CB-A0E6-E5233CCD2206}" type="slidenum">
              <a:rPr lang="en-GB" sz="1400" smtClean="0">
                <a:solidFill>
                  <a:srgbClr val="000000"/>
                </a:solidFill>
                <a:latin typeface="Times New Roman" pitchFamily="16" charset="0"/>
                <a:cs typeface="Arial Unicode MS" pitchFamily="32" charset="0"/>
              </a:rPr>
              <a:pPr algn="r" defTabSz="414715" fontAlgn="base" hangingPunct="0">
                <a:lnSpc>
                  <a:spcPct val="93000"/>
                </a:lnSpc>
                <a:spcBef>
                  <a:spcPct val="0"/>
                </a:spcBef>
                <a:spcAft>
                  <a:spcPct val="0"/>
                </a:spcAft>
                <a:buSzPct val="100000"/>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pPr>
              <a:t>9</a:t>
            </a:fld>
            <a:endParaRPr lang="en-GB" sz="1400" dirty="0" smtClean="0">
              <a:solidFill>
                <a:srgbClr val="000000"/>
              </a:solidFill>
              <a:latin typeface="Times New Roman" pitchFamily="16" charset="0"/>
              <a:cs typeface="Arial Unicode MS" pitchFamily="32" charset="0"/>
            </a:endParaRPr>
          </a:p>
        </p:txBody>
      </p:sp>
      <p:sp>
        <p:nvSpPr>
          <p:cNvPr id="9220" name="Text Box 2"/>
          <p:cNvSpPr txBox="1">
            <a:spLocks noChangeArrowheads="1"/>
          </p:cNvSpPr>
          <p:nvPr/>
        </p:nvSpPr>
        <p:spPr bwMode="auto">
          <a:xfrm>
            <a:off x="4278582" y="10155272"/>
            <a:ext cx="3258777" cy="513437"/>
          </a:xfrm>
          <a:prstGeom prst="rect">
            <a:avLst/>
          </a:prstGeom>
          <a:noFill/>
          <a:ln w="9525">
            <a:noFill/>
            <a:round/>
            <a:headEnd/>
            <a:tailEnd/>
          </a:ln>
        </p:spPr>
        <p:txBody>
          <a:bodyPr lIns="0" tIns="0" rIns="0" bIns="0" anchor="b"/>
          <a:lstStyle/>
          <a:p>
            <a:pPr algn="r" defTabSz="414715" fontAlgn="base" hangingPunct="0">
              <a:lnSpc>
                <a:spcPct val="93000"/>
              </a:lnSpc>
              <a:spcBef>
                <a:spcPct val="0"/>
              </a:spcBef>
              <a:spcAft>
                <a:spcPct val="0"/>
              </a:spcAft>
              <a:buSzPct val="100000"/>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pPr>
            <a:fld id="{E69D07EF-60B0-4F33-B6E2-25C63CF97078}" type="slidenum">
              <a:rPr lang="en-GB" sz="1400" smtClean="0">
                <a:solidFill>
                  <a:srgbClr val="000000"/>
                </a:solidFill>
                <a:latin typeface="Times New Roman" pitchFamily="16" charset="0"/>
                <a:cs typeface="Arial Unicode MS" pitchFamily="32" charset="0"/>
              </a:rPr>
              <a:pPr algn="r" defTabSz="414715" fontAlgn="base" hangingPunct="0">
                <a:lnSpc>
                  <a:spcPct val="93000"/>
                </a:lnSpc>
                <a:spcBef>
                  <a:spcPct val="0"/>
                </a:spcBef>
                <a:spcAft>
                  <a:spcPct val="0"/>
                </a:spcAft>
                <a:buSzPct val="100000"/>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pPr>
              <a:t>9</a:t>
            </a:fld>
            <a:endParaRPr lang="en-GB" sz="1400" dirty="0" smtClean="0">
              <a:solidFill>
                <a:srgbClr val="000000"/>
              </a:solidFill>
              <a:latin typeface="Times New Roman" pitchFamily="16" charset="0"/>
              <a:cs typeface="Arial Unicode MS" pitchFamily="32" charset="0"/>
            </a:endParaRPr>
          </a:p>
        </p:txBody>
      </p:sp>
      <p:sp>
        <p:nvSpPr>
          <p:cNvPr id="9221" name="Text Box 3"/>
          <p:cNvSpPr txBox="1">
            <a:spLocks noChangeArrowheads="1"/>
          </p:cNvSpPr>
          <p:nvPr/>
        </p:nvSpPr>
        <p:spPr bwMode="auto">
          <a:xfrm>
            <a:off x="1142490" y="694984"/>
            <a:ext cx="4573022" cy="3429532"/>
          </a:xfrm>
          <a:prstGeom prst="rect">
            <a:avLst/>
          </a:prstGeom>
          <a:solidFill>
            <a:srgbClr val="FFFFFF"/>
          </a:solidFill>
          <a:ln w="9360">
            <a:solidFill>
              <a:srgbClr val="000000"/>
            </a:solidFill>
            <a:miter lim="800000"/>
            <a:headEnd/>
            <a:tailEnd/>
          </a:ln>
        </p:spPr>
        <p:txBody>
          <a:bodyPr wrap="none" lIns="84408" tIns="42204" rIns="84408" bIns="42204" anchor="ctr"/>
          <a:lstStyle/>
          <a:p>
            <a:pPr defTabSz="414715" fontAlgn="base" hangingPunct="0">
              <a:lnSpc>
                <a:spcPct val="93000"/>
              </a:lnSpc>
              <a:spcBef>
                <a:spcPct val="0"/>
              </a:spcBef>
              <a:spcAft>
                <a:spcPct val="0"/>
              </a:spcAft>
              <a:buClr>
                <a:srgbClr val="000000"/>
              </a:buClr>
              <a:buSzPct val="100000"/>
            </a:pPr>
            <a:endParaRPr lang="en-US" dirty="0" smtClean="0">
              <a:solidFill>
                <a:srgbClr val="FFFFFF"/>
              </a:solidFill>
              <a:latin typeface="Arial" charset="0"/>
              <a:cs typeface="Arial Unicode MS" pitchFamily="32" charset="0"/>
            </a:endParaRPr>
          </a:p>
        </p:txBody>
      </p:sp>
      <p:sp>
        <p:nvSpPr>
          <p:cNvPr id="9222" name="Text Box 4"/>
          <p:cNvSpPr txBox="1">
            <a:spLocks noGrp="1" noChangeArrowheads="1"/>
          </p:cNvSpPr>
          <p:nvPr>
            <p:ph type="body"/>
          </p:nvPr>
        </p:nvSpPr>
        <p:spPr>
          <a:xfrm>
            <a:off x="173291" y="4341521"/>
            <a:ext cx="6612633" cy="5532921"/>
          </a:xfrm>
          <a:noFill/>
          <a:ln/>
        </p:spPr>
        <p:txBody>
          <a:bodyPr/>
          <a:lstStyle/>
          <a:p>
            <a:pPr>
              <a:spcBef>
                <a:spcPts val="415"/>
              </a:spcBef>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pPr>
            <a:r>
              <a:rPr lang="en-GB" sz="1500" dirty="0" smtClean="0">
                <a:latin typeface="Arial" charset="0"/>
                <a:cs typeface="Arial Unicode MS" pitchFamily="32" charset="0"/>
              </a:rPr>
              <a:t>Digital technology can reduce some barriers to access but introduce others. New inequalities (though mainly just reinforcing the old in equalities i.e. access to cultural, material and digital capital)</a:t>
            </a:r>
          </a:p>
          <a:p>
            <a:pPr>
              <a:spcBef>
                <a:spcPts val="415"/>
              </a:spcBef>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pPr>
            <a:r>
              <a:rPr lang="en-GB" sz="1500" dirty="0" smtClean="0">
                <a:latin typeface="Arial" charset="0"/>
                <a:cs typeface="Arial Unicode MS" pitchFamily="32" charset="0"/>
              </a:rPr>
              <a:t>The diversity of experiences that are mediated through technology does not in itself lead to development if learners don't have the opportunity to reflect on their meaning, consider their own goals, and create meaningful stories or pathways for themselves. Often, development work in Universities and Colleges is fragmented. It may be accessed only by those who are already well resourced, or alternatively only by those in crisis Students' development needs to be seen and supported coherently – even if different professionals are involved – and those professionals may not have  good digital skills or awareness.</a:t>
            </a:r>
          </a:p>
          <a:p>
            <a:pPr>
              <a:spcBef>
                <a:spcPts val="415"/>
              </a:spcBef>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pPr>
            <a:r>
              <a:rPr lang="en-GB" sz="1500" dirty="0" smtClean="0">
                <a:latin typeface="Arial" charset="0"/>
                <a:cs typeface="Arial Unicode MS" pitchFamily="32" charset="0"/>
              </a:rPr>
              <a:t>We know that people have difficulty transferring digital capability across contexts, such as learning, work and leisure, and also across boundaries. Technologies are used in specific contexts which support their use Negative or limited experiences with technology make it harder to acquire fluency i.e. the ability to use familiar technologies for unfamiliar ends, or to adopt unfamiliar technologies confidently.</a:t>
            </a:r>
          </a:p>
          <a:p>
            <a:pPr>
              <a:spcBef>
                <a:spcPts val="415"/>
              </a:spcBef>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pPr>
            <a:endParaRPr lang="en-GB" sz="1500" dirty="0" smtClean="0">
              <a:latin typeface="Arial" charset="0"/>
              <a:cs typeface="Arial Unicode MS" pitchFamily="32" charset="0"/>
            </a:endParaRPr>
          </a:p>
          <a:p>
            <a:pPr>
              <a:spcBef>
                <a:spcPts val="415"/>
              </a:spcBef>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pPr>
            <a:r>
              <a:rPr lang="en-GB" sz="1500" dirty="0" smtClean="0">
                <a:latin typeface="Arial" charset="0"/>
                <a:cs typeface="Arial Unicode MS" pitchFamily="32" charset="0"/>
              </a:rPr>
              <a:t>.</a:t>
            </a:r>
          </a:p>
          <a:p>
            <a:pPr>
              <a:spcBef>
                <a:spcPts val="415"/>
              </a:spcBef>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pPr>
            <a:r>
              <a:rPr lang="en-GB" sz="1500" dirty="0" smtClean="0">
                <a:latin typeface="Arial" charset="0"/>
                <a:cs typeface="Arial Unicode MS" pitchFamily="32" charset="0"/>
              </a:rPr>
              <a:t>. </a:t>
            </a:r>
          </a:p>
          <a:p>
            <a:pPr>
              <a:spcBef>
                <a:spcPts val="415"/>
              </a:spcBef>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pPr>
            <a:endParaRPr lang="en-GB" sz="1500" dirty="0" smtClean="0">
              <a:latin typeface="Arial" charset="0"/>
              <a:cs typeface="Arial Unicode MS" pitchFamily="32"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24"/>
          <p:cNvSpPr>
            <a:spLocks noGrp="1" noChangeArrowheads="1"/>
          </p:cNvSpPr>
          <p:nvPr>
            <p:ph type="sldNum" sz="quarter"/>
          </p:nvPr>
        </p:nvSpPr>
        <p:spPr>
          <a:noFill/>
        </p:spPr>
        <p:txBody>
          <a:bodyPr/>
          <a:lstStyle/>
          <a:p>
            <a:fld id="{F3A92D0F-3113-45D1-A497-561DEBA3C24E}" type="slidenum">
              <a:rPr lang="en-GB"/>
              <a:pPr/>
              <a:t>10</a:t>
            </a:fld>
            <a:endParaRPr lang="en-GB"/>
          </a:p>
        </p:txBody>
      </p:sp>
      <p:sp>
        <p:nvSpPr>
          <p:cNvPr id="10243" name="Text Box 1"/>
          <p:cNvSpPr txBox="1">
            <a:spLocks noChangeArrowheads="1"/>
          </p:cNvSpPr>
          <p:nvPr/>
        </p:nvSpPr>
        <p:spPr bwMode="auto">
          <a:xfrm>
            <a:off x="4278583" y="10155272"/>
            <a:ext cx="3255710" cy="510600"/>
          </a:xfrm>
          <a:prstGeom prst="rect">
            <a:avLst/>
          </a:prstGeom>
          <a:noFill/>
          <a:ln w="9525">
            <a:noFill/>
            <a:round/>
            <a:headEnd/>
            <a:tailEnd/>
          </a:ln>
        </p:spPr>
        <p:txBody>
          <a:bodyPr lIns="0" tIns="0" rIns="0" bIns="0" anchor="b"/>
          <a:lstStyle/>
          <a:p>
            <a:pPr algn="r" defTabSz="414715" fontAlgn="base" hangingPunct="0">
              <a:lnSpc>
                <a:spcPct val="93000"/>
              </a:lnSpc>
              <a:spcBef>
                <a:spcPct val="0"/>
              </a:spcBef>
              <a:spcAft>
                <a:spcPct val="0"/>
              </a:spcAft>
              <a:buSzPct val="100000"/>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pPr>
            <a:fld id="{98C2C26E-ADB3-49E5-8758-B41BA9AA3170}" type="slidenum">
              <a:rPr lang="en-GB" sz="1400" smtClean="0">
                <a:solidFill>
                  <a:srgbClr val="000000"/>
                </a:solidFill>
                <a:latin typeface="Times New Roman" pitchFamily="16" charset="0"/>
                <a:cs typeface="Arial Unicode MS" pitchFamily="32" charset="0"/>
              </a:rPr>
              <a:pPr algn="r" defTabSz="414715" fontAlgn="base" hangingPunct="0">
                <a:lnSpc>
                  <a:spcPct val="93000"/>
                </a:lnSpc>
                <a:spcBef>
                  <a:spcPct val="0"/>
                </a:spcBef>
                <a:spcAft>
                  <a:spcPct val="0"/>
                </a:spcAft>
                <a:buSzPct val="100000"/>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pPr>
              <a:t>10</a:t>
            </a:fld>
            <a:endParaRPr lang="en-GB" sz="1400" dirty="0" smtClean="0">
              <a:solidFill>
                <a:srgbClr val="000000"/>
              </a:solidFill>
              <a:latin typeface="Times New Roman" pitchFamily="16" charset="0"/>
              <a:cs typeface="Arial Unicode MS" pitchFamily="32" charset="0"/>
            </a:endParaRPr>
          </a:p>
        </p:txBody>
      </p:sp>
      <p:sp>
        <p:nvSpPr>
          <p:cNvPr id="10244" name="Text Box 2"/>
          <p:cNvSpPr txBox="1">
            <a:spLocks noChangeArrowheads="1"/>
          </p:cNvSpPr>
          <p:nvPr/>
        </p:nvSpPr>
        <p:spPr bwMode="auto">
          <a:xfrm>
            <a:off x="4278582" y="10155272"/>
            <a:ext cx="3258777" cy="513437"/>
          </a:xfrm>
          <a:prstGeom prst="rect">
            <a:avLst/>
          </a:prstGeom>
          <a:noFill/>
          <a:ln w="9525">
            <a:noFill/>
            <a:round/>
            <a:headEnd/>
            <a:tailEnd/>
          </a:ln>
        </p:spPr>
        <p:txBody>
          <a:bodyPr lIns="0" tIns="0" rIns="0" bIns="0" anchor="b"/>
          <a:lstStyle/>
          <a:p>
            <a:pPr algn="r" defTabSz="414715" fontAlgn="base" hangingPunct="0">
              <a:lnSpc>
                <a:spcPct val="93000"/>
              </a:lnSpc>
              <a:spcBef>
                <a:spcPct val="0"/>
              </a:spcBef>
              <a:spcAft>
                <a:spcPct val="0"/>
              </a:spcAft>
              <a:buSzPct val="100000"/>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pPr>
            <a:fld id="{33F8385F-8489-4D09-8ED8-6A4ED0805F80}" type="slidenum">
              <a:rPr lang="en-GB" sz="1400" smtClean="0">
                <a:solidFill>
                  <a:srgbClr val="000000"/>
                </a:solidFill>
                <a:latin typeface="Times New Roman" pitchFamily="16" charset="0"/>
                <a:cs typeface="Arial Unicode MS" pitchFamily="32" charset="0"/>
              </a:rPr>
              <a:pPr algn="r" defTabSz="414715" fontAlgn="base" hangingPunct="0">
                <a:lnSpc>
                  <a:spcPct val="93000"/>
                </a:lnSpc>
                <a:spcBef>
                  <a:spcPct val="0"/>
                </a:spcBef>
                <a:spcAft>
                  <a:spcPct val="0"/>
                </a:spcAft>
                <a:buSzPct val="100000"/>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pPr>
              <a:t>10</a:t>
            </a:fld>
            <a:endParaRPr lang="en-GB" sz="1400" dirty="0" smtClean="0">
              <a:solidFill>
                <a:srgbClr val="000000"/>
              </a:solidFill>
              <a:latin typeface="Times New Roman" pitchFamily="16" charset="0"/>
              <a:cs typeface="Arial Unicode MS" pitchFamily="32" charset="0"/>
            </a:endParaRPr>
          </a:p>
        </p:txBody>
      </p:sp>
      <p:sp>
        <p:nvSpPr>
          <p:cNvPr id="10245" name="Text Box 3"/>
          <p:cNvSpPr txBox="1">
            <a:spLocks noChangeArrowheads="1"/>
          </p:cNvSpPr>
          <p:nvPr/>
        </p:nvSpPr>
        <p:spPr bwMode="auto">
          <a:xfrm>
            <a:off x="1142490" y="694984"/>
            <a:ext cx="4573022" cy="3429532"/>
          </a:xfrm>
          <a:prstGeom prst="rect">
            <a:avLst/>
          </a:prstGeom>
          <a:solidFill>
            <a:srgbClr val="FFFFFF"/>
          </a:solidFill>
          <a:ln w="9360">
            <a:solidFill>
              <a:srgbClr val="000000"/>
            </a:solidFill>
            <a:miter lim="800000"/>
            <a:headEnd/>
            <a:tailEnd/>
          </a:ln>
        </p:spPr>
        <p:txBody>
          <a:bodyPr wrap="none" lIns="84408" tIns="42204" rIns="84408" bIns="42204" anchor="ctr"/>
          <a:lstStyle/>
          <a:p>
            <a:pPr defTabSz="414715" fontAlgn="base" hangingPunct="0">
              <a:lnSpc>
                <a:spcPct val="93000"/>
              </a:lnSpc>
              <a:spcBef>
                <a:spcPct val="0"/>
              </a:spcBef>
              <a:spcAft>
                <a:spcPct val="0"/>
              </a:spcAft>
              <a:buClr>
                <a:srgbClr val="000000"/>
              </a:buClr>
              <a:buSzPct val="100000"/>
            </a:pPr>
            <a:endParaRPr lang="en-US" dirty="0" smtClean="0">
              <a:solidFill>
                <a:srgbClr val="FFFFFF"/>
              </a:solidFill>
              <a:latin typeface="Arial" charset="0"/>
              <a:cs typeface="Arial Unicode MS" pitchFamily="32" charset="0"/>
            </a:endParaRPr>
          </a:p>
        </p:txBody>
      </p:sp>
      <p:sp>
        <p:nvSpPr>
          <p:cNvPr id="10246" name="Text Box 4"/>
          <p:cNvSpPr txBox="1">
            <a:spLocks noGrp="1" noChangeArrowheads="1"/>
          </p:cNvSpPr>
          <p:nvPr>
            <p:ph type="body"/>
          </p:nvPr>
        </p:nvSpPr>
        <p:spPr>
          <a:xfrm>
            <a:off x="756037" y="5077636"/>
            <a:ext cx="6031420" cy="4796806"/>
          </a:xfrm>
          <a:noFill/>
          <a:ln/>
        </p:spPr>
        <p:txBody>
          <a:bodyPr/>
          <a:lstStyle/>
          <a:p>
            <a:pPr>
              <a:spcBef>
                <a:spcPts val="415"/>
              </a:spcBef>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pPr>
            <a:r>
              <a:rPr lang="en-GB" sz="1500" dirty="0" smtClean="0">
                <a:latin typeface="Arial" charset="0"/>
                <a:cs typeface="Arial" charset="0"/>
              </a:rPr>
              <a:t> But a positive experience of technology use in a range of contexts can support fluency or the ability to transpose skills, and to confidently take up new technologies by building on existing knowledge.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F62BF0-A387-4802-BD81-7E2341DB9838}" type="slidenum">
              <a:rPr lang="en-GB">
                <a:solidFill>
                  <a:srgbClr val="000000"/>
                </a:solidFill>
              </a:rPr>
              <a:pPr/>
              <a:t>25</a:t>
            </a:fld>
            <a:endParaRPr lang="en-GB">
              <a:solidFill>
                <a:srgbClr val="000000"/>
              </a:solidFill>
            </a:endParaRPr>
          </a:p>
        </p:txBody>
      </p:sp>
      <p:sp>
        <p:nvSpPr>
          <p:cNvPr id="6146" name="Rectangle 2"/>
          <p:cNvSpPr>
            <a:spLocks noGrp="1" noRot="1" noChangeAspect="1" noChangeArrowheads="1" noTextEdit="1"/>
          </p:cNvSpPr>
          <p:nvPr>
            <p:ph type="sldImg"/>
          </p:nvPr>
        </p:nvSpPr>
        <p:spPr>
          <a:xfrm>
            <a:off x="1143000" y="685800"/>
            <a:ext cx="4572000" cy="3429000"/>
          </a:xfrm>
          <a:ln/>
        </p:spPr>
      </p:sp>
      <p:sp>
        <p:nvSpPr>
          <p:cNvPr id="6147" name="Rectangle 3"/>
          <p:cNvSpPr>
            <a:spLocks noGrp="1" noChangeArrowheads="1"/>
          </p:cNvSpPr>
          <p:nvPr>
            <p:ph type="body" idx="1"/>
          </p:nvPr>
        </p:nvSpPr>
        <p:spPr/>
        <p:txBody>
          <a:bodyPr/>
          <a:lstStyle/>
          <a:p>
            <a:r>
              <a:rPr lang="en-GB"/>
              <a:t>Will go to the internet first – disappointed if info is not there. Expediency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7BB483-C571-49C5-8C6B-33F49FDAE38F}" type="slidenum">
              <a:rPr lang="en-GB">
                <a:solidFill>
                  <a:srgbClr val="000000"/>
                </a:solidFill>
              </a:rPr>
              <a:pPr/>
              <a:t>26</a:t>
            </a:fld>
            <a:endParaRPr lang="en-GB">
              <a:solidFill>
                <a:srgbClr val="000000"/>
              </a:solidFill>
            </a:endParaRPr>
          </a:p>
        </p:txBody>
      </p:sp>
      <p:sp>
        <p:nvSpPr>
          <p:cNvPr id="8194" name="Rectangle 2"/>
          <p:cNvSpPr>
            <a:spLocks noGrp="1" noRot="1" noChangeAspect="1" noChangeArrowheads="1" noTextEdit="1"/>
          </p:cNvSpPr>
          <p:nvPr>
            <p:ph type="sldImg"/>
          </p:nvPr>
        </p:nvSpPr>
        <p:spPr>
          <a:xfrm>
            <a:off x="1143000" y="685800"/>
            <a:ext cx="4572000" cy="3429000"/>
          </a:xfrm>
          <a:ln/>
        </p:spPr>
      </p:sp>
      <p:sp>
        <p:nvSpPr>
          <p:cNvPr id="8195" name="Rectangle 3"/>
          <p:cNvSpPr>
            <a:spLocks noGrp="1" noChangeArrowheads="1"/>
          </p:cNvSpPr>
          <p:nvPr>
            <p:ph type="body" idx="1"/>
          </p:nvPr>
        </p:nvSpPr>
        <p:spPr/>
        <p:txBody>
          <a:bodyPr/>
          <a:lstStyle/>
          <a:p>
            <a:r>
              <a:rPr lang="en-GB"/>
              <a:t>Will go to the internet first – disappointed if info is not there. Expediency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B80808-E780-417D-8430-A675FDE1A5EE}" type="slidenum">
              <a:rPr lang="en-GB">
                <a:solidFill>
                  <a:srgbClr val="000000"/>
                </a:solidFill>
              </a:rPr>
              <a:pPr/>
              <a:t>27</a:t>
            </a:fld>
            <a:endParaRPr lang="en-GB">
              <a:solidFill>
                <a:srgbClr val="000000"/>
              </a:solidFill>
            </a:endParaRPr>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r>
              <a:rPr lang="en-GB"/>
              <a:t>Will go to the internet first – disappointed if info is not there. Expediency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84A7CD3-C82D-4A8E-B0AB-2F3BE357DEC2}"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8CC1042-1D91-4FC7-B378-FBEB51424D89}" type="datetimeFigureOut">
              <a:rPr lang="en-GB" smtClean="0"/>
              <a:pPr/>
              <a:t>23/11/2011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B922272-D28B-47E9-8F5E-29A2328C23B6}"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1"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48CC1042-1D91-4FC7-B378-FBEB51424D89}" type="datetimeFigureOut">
              <a:rPr lang="en-GB" smtClean="0"/>
              <a:pPr/>
              <a:t>23/11/2011</a:t>
            </a:fld>
            <a:endParaRPr lang="en-GB"/>
          </a:p>
        </p:txBody>
      </p:sp>
      <p:sp>
        <p:nvSpPr>
          <p:cNvPr id="8" name="Slide Number Placeholder 7"/>
          <p:cNvSpPr>
            <a:spLocks noGrp="1"/>
          </p:cNvSpPr>
          <p:nvPr>
            <p:ph type="sldNum" sz="quarter" idx="11"/>
          </p:nvPr>
        </p:nvSpPr>
        <p:spPr/>
        <p:txBody>
          <a:bodyPr/>
          <a:lstStyle/>
          <a:p>
            <a:fld id="{CB922272-D28B-47E9-8F5E-29A2328C23B6}" type="slidenum">
              <a:rPr lang="en-GB" smtClean="0"/>
              <a:pPr/>
              <a:t>‹#›</a:t>
            </a:fld>
            <a:endParaRPr lang="en-GB"/>
          </a:p>
        </p:txBody>
      </p:sp>
      <p:sp>
        <p:nvSpPr>
          <p:cNvPr id="9" name="Footer Placeholder 8"/>
          <p:cNvSpPr>
            <a:spLocks noGrp="1"/>
          </p:cNvSpPr>
          <p:nvPr>
            <p:ph type="ftr" sz="quarter" idx="12"/>
          </p:nvPr>
        </p:nvSpPr>
        <p:spPr/>
        <p:txBody>
          <a:bodyPr/>
          <a:lstStyle/>
          <a:p>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CC1042-1D91-4FC7-B378-FBEB51424D89}" type="datetimeFigureOut">
              <a:rPr lang="en-GB" smtClean="0"/>
              <a:pPr/>
              <a:t>23/11/2011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B922272-D28B-47E9-8F5E-29A2328C23B6}" type="slidenum">
              <a:rPr lang="en-GB" smtClean="0"/>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8CC1042-1D91-4FC7-B378-FBEB51424D89}" type="datetimeFigureOut">
              <a:rPr lang="en-GB" smtClean="0"/>
              <a:pPr/>
              <a:t>23/11/2011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156448" y="6422066"/>
            <a:ext cx="762000" cy="365125"/>
          </a:xfrm>
        </p:spPr>
        <p:txBody>
          <a:bodyPr/>
          <a:lstStyle/>
          <a:p>
            <a:fld id="{CB922272-D28B-47E9-8F5E-29A2328C23B6}" type="slidenum">
              <a:rPr lang="en-GB" smtClean="0"/>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6"/>
            <a:ext cx="2133600" cy="365125"/>
          </a:xfrm>
        </p:spPr>
        <p:txBody>
          <a:bodyPr/>
          <a:lstStyle/>
          <a:p>
            <a:fld id="{48CC1042-1D91-4FC7-B378-FBEB51424D89}" type="datetimeFigureOut">
              <a:rPr lang="en-GB" smtClean="0"/>
              <a:pPr/>
              <a:t>23/11/2011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922272-D28B-47E9-8F5E-29A2328C23B6}" type="slidenum">
              <a:rPr lang="en-GB" smtClean="0"/>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8CC1042-1D91-4FC7-B378-FBEB51424D89}" type="datetimeFigureOut">
              <a:rPr lang="en-GB" smtClean="0"/>
              <a:pPr/>
              <a:t>23/11/2011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922272-D28B-47E9-8F5E-29A2328C23B6}" type="slidenum">
              <a:rPr lang="en-GB" smtClean="0"/>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1" y="27464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8CC1042-1D91-4FC7-B378-FBEB51424D89}" type="datetimeFigureOut">
              <a:rPr lang="en-GB" smtClean="0"/>
              <a:pPr/>
              <a:t>23/11/2011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922272-D28B-47E9-8F5E-29A2328C23B6}" type="slidenum">
              <a:rPr lang="en-GB" smtClean="0"/>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sldNum" idx="10"/>
          </p:nvPr>
        </p:nvSpPr>
        <p:spPr>
          <a:ln/>
        </p:spPr>
        <p:txBody>
          <a:bodyPr/>
          <a:lstStyle>
            <a:lvl1pPr>
              <a:defRPr/>
            </a:lvl1pPr>
          </a:lstStyle>
          <a:p>
            <a:pPr>
              <a:defRPr/>
            </a:pPr>
            <a:fld id="{DA7DD538-314D-46C3-8C87-A89AA4E4C73A}" type="slidenum">
              <a:rPr lang="en-GB"/>
              <a:pPr>
                <a:defRPr/>
              </a:pPr>
              <a:t>‹#›</a:t>
            </a:fld>
            <a:fld id="{1DDA81E1-69D0-4F2B-80F9-7EB0405CB24A}" type="slidenum">
              <a:rPr lang="en-GB"/>
              <a:pPr>
                <a:defRPr/>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sldNum" idx="10"/>
          </p:nvPr>
        </p:nvSpPr>
        <p:spPr>
          <a:ln/>
        </p:spPr>
        <p:txBody>
          <a:bodyPr/>
          <a:lstStyle>
            <a:lvl1pPr>
              <a:defRPr/>
            </a:lvl1pPr>
          </a:lstStyle>
          <a:p>
            <a:pPr>
              <a:defRPr/>
            </a:pPr>
            <a:fld id="{DA7DD538-314D-46C3-8C87-A89AA4E4C73A}" type="slidenum">
              <a:rPr lang="en-GB"/>
              <a:pPr>
                <a:defRPr/>
              </a:pPr>
              <a:t>‹#›</a:t>
            </a:fld>
            <a:fld id="{1DDA81E1-69D0-4F2B-80F9-7EB0405CB24A}" type="slidenum">
              <a:rPr lang="en-GB"/>
              <a:pPr>
                <a:defRPr/>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algn="ctr" fontAlgn="base">
              <a:spcBef>
                <a:spcPct val="0"/>
              </a:spcBef>
              <a:spcAft>
                <a:spcPct val="0"/>
              </a:spcAft>
            </a:pPr>
            <a:fld id="{701E0E73-1D0F-46B6-9FF5-C82B15DB591E}" type="datetimeFigureOut">
              <a:rPr lang="en-US" sz="2400" smtClean="0">
                <a:solidFill>
                  <a:prstClr val="black"/>
                </a:solidFill>
                <a:latin typeface="Arial" pitchFamily="34" charset="0"/>
                <a:ea typeface="ＭＳ Ｐゴシック" charset="-128"/>
              </a:rPr>
              <a:pPr algn="ctr" fontAlgn="base">
                <a:spcBef>
                  <a:spcPct val="0"/>
                </a:spcBef>
                <a:spcAft>
                  <a:spcPct val="0"/>
                </a:spcAft>
              </a:pPr>
              <a:t>11/23/2011</a:t>
            </a:fld>
            <a:endParaRPr lang="en-GB" sz="2400">
              <a:solidFill>
                <a:prstClr val="black"/>
              </a:solidFill>
              <a:latin typeface="Arial" pitchFamily="34" charset="0"/>
              <a:ea typeface="ＭＳ Ｐゴシック" charset="-128"/>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algn="ctr" fontAlgn="base">
              <a:spcBef>
                <a:spcPct val="0"/>
              </a:spcBef>
              <a:spcAft>
                <a:spcPct val="0"/>
              </a:spcAft>
            </a:pPr>
            <a:endParaRPr lang="en-GB" sz="2400">
              <a:solidFill>
                <a:prstClr val="black"/>
              </a:solidFill>
              <a:latin typeface="Arial" pitchFamily="34" charset="0"/>
              <a:ea typeface="ＭＳ Ｐゴシック" charset="-128"/>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algn="ctr" fontAlgn="base">
              <a:spcBef>
                <a:spcPct val="0"/>
              </a:spcBef>
              <a:spcAft>
                <a:spcPct val="0"/>
              </a:spcAft>
            </a:pPr>
            <a:fld id="{3D6F75A0-EB70-4025-870B-3BC8CA3E82AF}" type="slidenum">
              <a:rPr lang="en-GB" sz="2400" smtClean="0">
                <a:solidFill>
                  <a:prstClr val="black"/>
                </a:solidFill>
                <a:latin typeface="Arial" pitchFamily="34" charset="0"/>
                <a:ea typeface="ＭＳ Ｐゴシック" charset="-128"/>
              </a:rPr>
              <a:pPr algn="ctr" fontAlgn="base">
                <a:spcBef>
                  <a:spcPct val="0"/>
                </a:spcBef>
                <a:spcAft>
                  <a:spcPct val="0"/>
                </a:spcAft>
              </a:pPr>
              <a:t>‹#›</a:t>
            </a:fld>
            <a:endParaRPr lang="en-GB" sz="2400">
              <a:solidFill>
                <a:prstClr val="black"/>
              </a:solidFill>
              <a:latin typeface="Arial" pitchFamily="34" charset="0"/>
              <a:ea typeface="ＭＳ Ｐゴシック" charset="-128"/>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84A7CD3-C82D-4A8E-B0AB-2F3BE357DEC2}"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1 Column Text, Image">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ection">
    <p:bg>
      <p:bgPr>
        <a:solidFill>
          <a:srgbClr val="1D3B5E"/>
        </a:solidFill>
        <a:effectLst/>
      </p:bgPr>
    </p:bg>
    <p:spTree>
      <p:nvGrpSpPr>
        <p:cNvPr id="1" name=""/>
        <p:cNvGrpSpPr/>
        <p:nvPr/>
      </p:nvGrpSpPr>
      <p:grpSpPr>
        <a:xfrm>
          <a:off x="0" y="0"/>
          <a:ext cx="0" cy="0"/>
          <a:chOff x="0" y="0"/>
          <a:chExt cx="0" cy="0"/>
        </a:xfrm>
      </p:grpSpPr>
      <p:sp>
        <p:nvSpPr>
          <p:cNvPr id="2" name="Date Placeholder 13"/>
          <p:cNvSpPr>
            <a:spLocks noGrp="1"/>
          </p:cNvSpPr>
          <p:nvPr>
            <p:ph type="dt" sz="half" idx="2"/>
          </p:nvPr>
        </p:nvSpPr>
        <p:spPr>
          <a:xfrm>
            <a:off x="270000" y="6616800"/>
            <a:ext cx="1102975" cy="216000"/>
          </a:xfrm>
          <a:prstGeom prst="rect">
            <a:avLst/>
          </a:prstGeom>
        </p:spPr>
        <p:txBody>
          <a:bodyPr lIns="0" tIns="0" rIns="0" bIns="0" anchor="t" anchorCtr="0"/>
          <a:lstStyle>
            <a:lvl1pPr>
              <a:defRPr sz="1000">
                <a:solidFill>
                  <a:schemeClr val="bg1"/>
                </a:solidFill>
                <a:latin typeface="Arial"/>
              </a:defRPr>
            </a:lvl1pPr>
          </a:lstStyle>
          <a:p>
            <a:fld id="{C8E7D7A6-DF6F-41F6-B370-3995CB50B0F2}" type="datetime1">
              <a:rPr lang="en-GB" smtClean="0">
                <a:solidFill>
                  <a:prstClr val="white"/>
                </a:solidFill>
              </a:rPr>
              <a:pPr/>
              <a:t>23/11/2011</a:t>
            </a:fld>
            <a:endParaRPr lang="en-US" dirty="0">
              <a:solidFill>
                <a:prstClr val="white"/>
              </a:solidFill>
            </a:endParaRPr>
          </a:p>
        </p:txBody>
      </p:sp>
      <p:sp>
        <p:nvSpPr>
          <p:cNvPr id="3" name="Slide Number Placeholder 15"/>
          <p:cNvSpPr>
            <a:spLocks noGrp="1"/>
          </p:cNvSpPr>
          <p:nvPr>
            <p:ph type="sldNum" sz="quarter" idx="4"/>
          </p:nvPr>
        </p:nvSpPr>
        <p:spPr>
          <a:xfrm>
            <a:off x="8052509" y="6618048"/>
            <a:ext cx="835891" cy="216000"/>
          </a:xfrm>
          <a:prstGeom prst="rect">
            <a:avLst/>
          </a:prstGeom>
        </p:spPr>
        <p:txBody>
          <a:bodyPr lIns="0" tIns="0" rIns="0" bIns="0" anchor="t" anchorCtr="0"/>
          <a:lstStyle>
            <a:lvl1pPr algn="r">
              <a:defRPr sz="1000">
                <a:solidFill>
                  <a:schemeClr val="bg1"/>
                </a:solidFill>
                <a:latin typeface="Arial"/>
              </a:defRPr>
            </a:lvl1pPr>
          </a:lstStyle>
          <a:p>
            <a:r>
              <a:rPr lang="en-US" smtClean="0">
                <a:solidFill>
                  <a:prstClr val="white"/>
                </a:solidFill>
              </a:rPr>
              <a:t>slide </a:t>
            </a:r>
            <a:fld id="{3CF8BEBA-977D-6E47-AC03-B1AB42481F20}"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765921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andard slide">
    <p:bg>
      <p:bgPr>
        <a:solidFill>
          <a:schemeClr val="accent1"/>
        </a:solidFill>
        <a:effectLst/>
      </p:bgPr>
    </p:bg>
    <p:spTree>
      <p:nvGrpSpPr>
        <p:cNvPr id="1" name=""/>
        <p:cNvGrpSpPr/>
        <p:nvPr/>
      </p:nvGrpSpPr>
      <p:grpSpPr>
        <a:xfrm>
          <a:off x="0" y="0"/>
          <a:ext cx="0" cy="0"/>
          <a:chOff x="0" y="0"/>
          <a:chExt cx="0" cy="0"/>
        </a:xfrm>
      </p:grpSpPr>
      <p:sp>
        <p:nvSpPr>
          <p:cNvPr id="13" name="Rectangle 12"/>
          <p:cNvSpPr/>
          <p:nvPr userDrawn="1"/>
        </p:nvSpPr>
        <p:spPr>
          <a:xfrm>
            <a:off x="0" y="0"/>
            <a:ext cx="9144000" cy="1260000"/>
          </a:xfrm>
          <a:prstGeom prst="rect">
            <a:avLst/>
          </a:prstGeom>
          <a:solidFill>
            <a:srgbClr val="293352">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defTabSz="457200"/>
            <a:endParaRPr lang="en-US">
              <a:solidFill>
                <a:prstClr val="white"/>
              </a:solidFill>
            </a:endParaRPr>
          </a:p>
        </p:txBody>
      </p:sp>
      <p:sp>
        <p:nvSpPr>
          <p:cNvPr id="14" name="Rectangle 13"/>
          <p:cNvSpPr/>
          <p:nvPr userDrawn="1"/>
        </p:nvSpPr>
        <p:spPr>
          <a:xfrm>
            <a:off x="0" y="1260000"/>
            <a:ext cx="9144000" cy="559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defTabSz="457200"/>
            <a:endParaRPr lang="en-US">
              <a:solidFill>
                <a:prstClr val="white"/>
              </a:solidFill>
            </a:endParaRPr>
          </a:p>
        </p:txBody>
      </p:sp>
      <p:sp>
        <p:nvSpPr>
          <p:cNvPr id="2" name="Title 1"/>
          <p:cNvSpPr>
            <a:spLocks noGrp="1"/>
          </p:cNvSpPr>
          <p:nvPr>
            <p:ph type="title" hasCustomPrompt="1"/>
          </p:nvPr>
        </p:nvSpPr>
        <p:spPr>
          <a:xfrm>
            <a:off x="270000" y="505537"/>
            <a:ext cx="8618400" cy="422919"/>
          </a:xfrm>
          <a:prstGeom prst="rect">
            <a:avLst/>
          </a:prstGeom>
        </p:spPr>
        <p:txBody>
          <a:bodyPr vert="horz" lIns="0" tIns="0" rIns="0" bIns="0"/>
          <a:lstStyle>
            <a:lvl1pPr algn="r">
              <a:defRPr sz="2500" b="1" i="0" baseline="0">
                <a:solidFill>
                  <a:schemeClr val="bg1"/>
                </a:solidFill>
                <a:effectLst/>
                <a:latin typeface="Arial"/>
              </a:defRPr>
            </a:lvl1pPr>
          </a:lstStyle>
          <a:p>
            <a:r>
              <a:rPr lang="en-GB" dirty="0" smtClean="0"/>
              <a:t>Slide title</a:t>
            </a:r>
            <a:endParaRPr lang="en-US" dirty="0"/>
          </a:p>
        </p:txBody>
      </p:sp>
      <p:sp>
        <p:nvSpPr>
          <p:cNvPr id="7" name="Content Placeholder 6"/>
          <p:cNvSpPr>
            <a:spLocks noGrp="1"/>
          </p:cNvSpPr>
          <p:nvPr>
            <p:ph sz="quarter" idx="10"/>
          </p:nvPr>
        </p:nvSpPr>
        <p:spPr>
          <a:xfrm>
            <a:off x="270000" y="1620000"/>
            <a:ext cx="8640000" cy="4860000"/>
          </a:xfrm>
          <a:prstGeom prst="rect">
            <a:avLst/>
          </a:prstGeom>
        </p:spPr>
        <p:txBody>
          <a:bodyPr vert="horz" lIns="0" tIns="0" rIns="0" bIns="0"/>
          <a:lstStyle>
            <a:lvl1pPr marL="216000" indent="-216000">
              <a:spcBef>
                <a:spcPts val="600"/>
              </a:spcBef>
              <a:buClr>
                <a:srgbClr val="009FE3"/>
              </a:buClr>
              <a:buSzPct val="125000"/>
              <a:buFont typeface="Wingdings" charset="2"/>
              <a:buChar char="§"/>
              <a:defRPr sz="2000" baseline="0">
                <a:solidFill>
                  <a:schemeClr val="tx1"/>
                </a:solidFill>
                <a:latin typeface="Arial"/>
              </a:defRPr>
            </a:lvl1pPr>
            <a:lvl2pPr marL="432000" indent="-216000">
              <a:spcBef>
                <a:spcPts val="600"/>
              </a:spcBef>
              <a:buClr>
                <a:srgbClr val="009FE3"/>
              </a:buClr>
              <a:buSzPct val="125000"/>
              <a:defRPr sz="2000" baseline="0">
                <a:solidFill>
                  <a:schemeClr val="tx1"/>
                </a:solidFill>
                <a:latin typeface="Arial"/>
              </a:defRPr>
            </a:lvl2pPr>
            <a:lvl3pPr marL="648000" indent="-216000">
              <a:spcBef>
                <a:spcPts val="300"/>
              </a:spcBef>
              <a:buClr>
                <a:srgbClr val="009FE3"/>
              </a:buClr>
              <a:buSzPct val="125000"/>
              <a:defRPr sz="2000" baseline="0">
                <a:solidFill>
                  <a:schemeClr val="tx1"/>
                </a:solidFill>
                <a:latin typeface="Arial"/>
              </a:defRPr>
            </a:lvl3pPr>
            <a:lvl4pPr marL="864000" indent="-216000">
              <a:spcBef>
                <a:spcPts val="300"/>
              </a:spcBef>
              <a:buClr>
                <a:srgbClr val="009FE3"/>
              </a:buClr>
              <a:buSzPct val="125000"/>
              <a:defRPr baseline="0">
                <a:solidFill>
                  <a:schemeClr val="tx1"/>
                </a:solidFill>
                <a:latin typeface="Arial"/>
              </a:defRPr>
            </a:lvl4pPr>
            <a:lvl5pPr marL="1080000" indent="-216000">
              <a:spcBef>
                <a:spcPts val="300"/>
              </a:spcBef>
              <a:buClr>
                <a:srgbClr val="009FE3"/>
              </a:buClr>
              <a:buSzPct val="125000"/>
              <a:defRPr sz="2000" baseline="0">
                <a:solidFill>
                  <a:schemeClr val="tx1"/>
                </a:solidFill>
                <a:latin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pic>
        <p:nvPicPr>
          <p:cNvPr id="8" name="Picture 7" descr="JISC_Logo_RGB150.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000" y="270000"/>
            <a:ext cx="1255943" cy="658456"/>
          </a:xfrm>
          <a:prstGeom prst="rect">
            <a:avLst/>
          </a:prstGeom>
        </p:spPr>
      </p:pic>
      <p:sp>
        <p:nvSpPr>
          <p:cNvPr id="9" name="Date Placeholder 13"/>
          <p:cNvSpPr>
            <a:spLocks noGrp="1"/>
          </p:cNvSpPr>
          <p:nvPr>
            <p:ph type="dt" sz="half" idx="2"/>
          </p:nvPr>
        </p:nvSpPr>
        <p:spPr>
          <a:xfrm>
            <a:off x="270000" y="6616800"/>
            <a:ext cx="1102975" cy="216000"/>
          </a:xfrm>
          <a:prstGeom prst="rect">
            <a:avLst/>
          </a:prstGeom>
        </p:spPr>
        <p:txBody>
          <a:bodyPr lIns="0" tIns="0" rIns="0" bIns="0" anchor="t" anchorCtr="0"/>
          <a:lstStyle>
            <a:lvl1pPr>
              <a:defRPr sz="1000">
                <a:solidFill>
                  <a:schemeClr val="tx1">
                    <a:lumMod val="75000"/>
                    <a:lumOff val="25000"/>
                  </a:schemeClr>
                </a:solidFill>
                <a:latin typeface="Arial"/>
              </a:defRPr>
            </a:lvl1pPr>
          </a:lstStyle>
          <a:p>
            <a:fld id="{C8E7D7A6-DF6F-41F6-B370-3995CB50B0F2}" type="datetime1">
              <a:rPr lang="en-GB" smtClean="0">
                <a:solidFill>
                  <a:prstClr val="black">
                    <a:lumMod val="75000"/>
                    <a:lumOff val="25000"/>
                  </a:prstClr>
                </a:solidFill>
              </a:rPr>
              <a:pPr/>
              <a:t>23/11/2011</a:t>
            </a:fld>
            <a:endParaRPr lang="en-US" dirty="0">
              <a:solidFill>
                <a:prstClr val="black">
                  <a:lumMod val="75000"/>
                  <a:lumOff val="25000"/>
                </a:prstClr>
              </a:solidFill>
            </a:endParaRPr>
          </a:p>
        </p:txBody>
      </p:sp>
      <p:sp>
        <p:nvSpPr>
          <p:cNvPr id="12" name="Slide Number Placeholder 15"/>
          <p:cNvSpPr>
            <a:spLocks noGrp="1"/>
          </p:cNvSpPr>
          <p:nvPr>
            <p:ph type="sldNum" sz="quarter" idx="4"/>
          </p:nvPr>
        </p:nvSpPr>
        <p:spPr>
          <a:xfrm>
            <a:off x="8052509" y="6618048"/>
            <a:ext cx="835891" cy="216000"/>
          </a:xfrm>
          <a:prstGeom prst="rect">
            <a:avLst/>
          </a:prstGeom>
        </p:spPr>
        <p:txBody>
          <a:bodyPr lIns="0" tIns="0" rIns="0" bIns="0" anchor="t" anchorCtr="0"/>
          <a:lstStyle>
            <a:lvl1pPr algn="r">
              <a:defRPr sz="1000">
                <a:solidFill>
                  <a:srgbClr val="404040"/>
                </a:solidFill>
                <a:latin typeface="Arial"/>
              </a:defRPr>
            </a:lvl1pPr>
          </a:lstStyle>
          <a:p>
            <a:r>
              <a:rPr lang="en-US" dirty="0" smtClean="0"/>
              <a:t>slide </a:t>
            </a:r>
            <a:fld id="{3CF8BEBA-977D-6E47-AC03-B1AB42481F20}" type="slidenum">
              <a:rPr lang="en-US" smtClean="0"/>
              <a:pPr/>
              <a:t>‹#›</a:t>
            </a:fld>
            <a:endParaRPr lang="en-US" dirty="0"/>
          </a:p>
        </p:txBody>
      </p:sp>
    </p:spTree>
    <p:extLst>
      <p:ext uri="{BB962C8B-B14F-4D97-AF65-F5344CB8AC3E}">
        <p14:creationId xmlns:p14="http://schemas.microsoft.com/office/powerpoint/2010/main" val="1075303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accent1"/>
        </a:solidFill>
        <a:effectLst/>
      </p:bgPr>
    </p:bg>
    <p:spTree>
      <p:nvGrpSpPr>
        <p:cNvPr id="1" name=""/>
        <p:cNvGrpSpPr/>
        <p:nvPr/>
      </p:nvGrpSpPr>
      <p:grpSpPr>
        <a:xfrm>
          <a:off x="0" y="0"/>
          <a:ext cx="0" cy="0"/>
          <a:chOff x="0" y="0"/>
          <a:chExt cx="0" cy="0"/>
        </a:xfrm>
      </p:grpSpPr>
      <p:sp>
        <p:nvSpPr>
          <p:cNvPr id="13" name="Rectangle 12"/>
          <p:cNvSpPr/>
          <p:nvPr userDrawn="1"/>
        </p:nvSpPr>
        <p:spPr>
          <a:xfrm>
            <a:off x="0" y="0"/>
            <a:ext cx="9144000" cy="1260000"/>
          </a:xfrm>
          <a:prstGeom prst="rect">
            <a:avLst/>
          </a:prstGeom>
          <a:solidFill>
            <a:srgbClr val="293352">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defTabSz="457200"/>
            <a:endParaRPr lang="en-US">
              <a:solidFill>
                <a:prstClr val="white"/>
              </a:solidFill>
            </a:endParaRPr>
          </a:p>
        </p:txBody>
      </p:sp>
      <p:sp>
        <p:nvSpPr>
          <p:cNvPr id="14" name="Rectangle 13"/>
          <p:cNvSpPr/>
          <p:nvPr userDrawn="1"/>
        </p:nvSpPr>
        <p:spPr>
          <a:xfrm>
            <a:off x="0" y="1260000"/>
            <a:ext cx="9144000" cy="559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defTabSz="457200"/>
            <a:endParaRPr lang="en-US">
              <a:solidFill>
                <a:prstClr val="white"/>
              </a:solidFill>
            </a:endParaRPr>
          </a:p>
        </p:txBody>
      </p:sp>
      <p:sp>
        <p:nvSpPr>
          <p:cNvPr id="2" name="Title 1"/>
          <p:cNvSpPr>
            <a:spLocks noGrp="1"/>
          </p:cNvSpPr>
          <p:nvPr>
            <p:ph type="title" hasCustomPrompt="1"/>
          </p:nvPr>
        </p:nvSpPr>
        <p:spPr>
          <a:xfrm>
            <a:off x="270000" y="505537"/>
            <a:ext cx="8618400" cy="422919"/>
          </a:xfrm>
          <a:prstGeom prst="rect">
            <a:avLst/>
          </a:prstGeom>
        </p:spPr>
        <p:txBody>
          <a:bodyPr vert="horz" lIns="0" tIns="0" rIns="0" bIns="0"/>
          <a:lstStyle>
            <a:lvl1pPr algn="r">
              <a:defRPr sz="2500" b="1" i="0" baseline="0">
                <a:solidFill>
                  <a:schemeClr val="bg1"/>
                </a:solidFill>
                <a:effectLst/>
                <a:latin typeface="Arial"/>
              </a:defRPr>
            </a:lvl1pPr>
          </a:lstStyle>
          <a:p>
            <a:r>
              <a:rPr lang="en-GB" dirty="0" smtClean="0"/>
              <a:t>Slide title</a:t>
            </a:r>
            <a:endParaRPr lang="en-US" dirty="0"/>
          </a:p>
        </p:txBody>
      </p:sp>
      <p:sp>
        <p:nvSpPr>
          <p:cNvPr id="7" name="Content Placeholder 6"/>
          <p:cNvSpPr>
            <a:spLocks noGrp="1"/>
          </p:cNvSpPr>
          <p:nvPr>
            <p:ph sz="quarter" idx="10"/>
          </p:nvPr>
        </p:nvSpPr>
        <p:spPr>
          <a:xfrm>
            <a:off x="270000" y="1620000"/>
            <a:ext cx="8640000" cy="4860000"/>
          </a:xfrm>
          <a:prstGeom prst="rect">
            <a:avLst/>
          </a:prstGeom>
        </p:spPr>
        <p:txBody>
          <a:bodyPr vert="horz" lIns="0" tIns="0" rIns="0" bIns="0"/>
          <a:lstStyle>
            <a:lvl1pPr marL="216000" indent="-216000">
              <a:spcBef>
                <a:spcPts val="600"/>
              </a:spcBef>
              <a:buClr>
                <a:srgbClr val="009FE3"/>
              </a:buClr>
              <a:buSzPct val="125000"/>
              <a:buFont typeface="Wingdings" charset="2"/>
              <a:buChar char="§"/>
              <a:defRPr sz="2000" baseline="0">
                <a:solidFill>
                  <a:schemeClr val="tx1"/>
                </a:solidFill>
                <a:latin typeface="Arial"/>
              </a:defRPr>
            </a:lvl1pPr>
            <a:lvl2pPr marL="432000" indent="-216000">
              <a:spcBef>
                <a:spcPts val="600"/>
              </a:spcBef>
              <a:buClr>
                <a:srgbClr val="009FE3"/>
              </a:buClr>
              <a:buSzPct val="125000"/>
              <a:defRPr sz="2000" baseline="0">
                <a:solidFill>
                  <a:schemeClr val="tx1"/>
                </a:solidFill>
                <a:latin typeface="Arial"/>
              </a:defRPr>
            </a:lvl2pPr>
            <a:lvl3pPr marL="648000" indent="-216000">
              <a:spcBef>
                <a:spcPts val="300"/>
              </a:spcBef>
              <a:buClr>
                <a:srgbClr val="009FE3"/>
              </a:buClr>
              <a:buSzPct val="125000"/>
              <a:defRPr sz="2000" baseline="0">
                <a:solidFill>
                  <a:schemeClr val="tx1"/>
                </a:solidFill>
                <a:latin typeface="Arial"/>
              </a:defRPr>
            </a:lvl3pPr>
            <a:lvl4pPr marL="864000" indent="-216000">
              <a:spcBef>
                <a:spcPts val="300"/>
              </a:spcBef>
              <a:buClr>
                <a:srgbClr val="009FE3"/>
              </a:buClr>
              <a:buSzPct val="125000"/>
              <a:defRPr baseline="0">
                <a:solidFill>
                  <a:schemeClr val="tx1"/>
                </a:solidFill>
                <a:latin typeface="Arial"/>
              </a:defRPr>
            </a:lvl4pPr>
            <a:lvl5pPr marL="1080000" indent="-216000">
              <a:spcBef>
                <a:spcPts val="300"/>
              </a:spcBef>
              <a:buClr>
                <a:srgbClr val="009FE3"/>
              </a:buClr>
              <a:buSzPct val="125000"/>
              <a:defRPr sz="2000" baseline="0">
                <a:solidFill>
                  <a:schemeClr val="tx1"/>
                </a:solidFill>
                <a:latin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pic>
        <p:nvPicPr>
          <p:cNvPr id="8" name="Picture 7" descr="JISC_Logo_RGB150.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000" y="270000"/>
            <a:ext cx="1255943" cy="658456"/>
          </a:xfrm>
          <a:prstGeom prst="rect">
            <a:avLst/>
          </a:prstGeom>
        </p:spPr>
      </p:pic>
      <p:sp>
        <p:nvSpPr>
          <p:cNvPr id="9" name="Date Placeholder 13"/>
          <p:cNvSpPr>
            <a:spLocks noGrp="1"/>
          </p:cNvSpPr>
          <p:nvPr>
            <p:ph type="dt" sz="half" idx="2"/>
          </p:nvPr>
        </p:nvSpPr>
        <p:spPr>
          <a:xfrm>
            <a:off x="270000" y="6616800"/>
            <a:ext cx="1102975" cy="216000"/>
          </a:xfrm>
          <a:prstGeom prst="rect">
            <a:avLst/>
          </a:prstGeom>
        </p:spPr>
        <p:txBody>
          <a:bodyPr lIns="0" tIns="0" rIns="0" bIns="0" anchor="t" anchorCtr="0"/>
          <a:lstStyle>
            <a:lvl1pPr>
              <a:defRPr sz="1000">
                <a:solidFill>
                  <a:schemeClr val="tx1">
                    <a:lumMod val="75000"/>
                    <a:lumOff val="25000"/>
                  </a:schemeClr>
                </a:solidFill>
                <a:latin typeface="Arial"/>
              </a:defRPr>
            </a:lvl1pPr>
          </a:lstStyle>
          <a:p>
            <a:fld id="{C8E7D7A6-DF6F-41F6-B370-3995CB50B0F2}" type="datetime1">
              <a:rPr lang="en-GB" smtClean="0">
                <a:solidFill>
                  <a:prstClr val="black">
                    <a:lumMod val="75000"/>
                    <a:lumOff val="25000"/>
                  </a:prstClr>
                </a:solidFill>
              </a:rPr>
              <a:pPr/>
              <a:t>23/11/2011</a:t>
            </a:fld>
            <a:endParaRPr lang="en-US" dirty="0">
              <a:solidFill>
                <a:prstClr val="black">
                  <a:lumMod val="75000"/>
                  <a:lumOff val="25000"/>
                </a:prstClr>
              </a:solidFill>
            </a:endParaRPr>
          </a:p>
        </p:txBody>
      </p:sp>
      <p:sp>
        <p:nvSpPr>
          <p:cNvPr id="12" name="Slide Number Placeholder 15"/>
          <p:cNvSpPr>
            <a:spLocks noGrp="1"/>
          </p:cNvSpPr>
          <p:nvPr>
            <p:ph type="sldNum" sz="quarter" idx="4"/>
          </p:nvPr>
        </p:nvSpPr>
        <p:spPr>
          <a:xfrm>
            <a:off x="8052509" y="6618048"/>
            <a:ext cx="835891" cy="216000"/>
          </a:xfrm>
          <a:prstGeom prst="rect">
            <a:avLst/>
          </a:prstGeom>
        </p:spPr>
        <p:txBody>
          <a:bodyPr lIns="0" tIns="0" rIns="0" bIns="0" anchor="t" anchorCtr="0"/>
          <a:lstStyle>
            <a:lvl1pPr algn="r">
              <a:defRPr sz="1000">
                <a:solidFill>
                  <a:srgbClr val="404040"/>
                </a:solidFill>
                <a:latin typeface="Arial"/>
              </a:defRPr>
            </a:lvl1pPr>
          </a:lstStyle>
          <a:p>
            <a:r>
              <a:rPr lang="en-US" dirty="0" smtClean="0"/>
              <a:t>slide </a:t>
            </a:r>
            <a:fld id="{3CF8BEBA-977D-6E47-AC03-B1AB42481F20}" type="slidenum">
              <a:rPr lang="en-US" smtClean="0"/>
              <a:pPr/>
              <a:t>‹#›</a:t>
            </a:fld>
            <a:endParaRPr lang="en-US" dirty="0"/>
          </a:p>
        </p:txBody>
      </p:sp>
    </p:spTree>
    <p:extLst>
      <p:ext uri="{BB962C8B-B14F-4D97-AF65-F5344CB8AC3E}">
        <p14:creationId xmlns:p14="http://schemas.microsoft.com/office/powerpoint/2010/main" val="4226492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Custom Layout">
    <p:bg>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a:xfrm>
            <a:off x="0" y="0"/>
            <a:ext cx="9144000" cy="1260000"/>
          </a:xfrm>
          <a:prstGeom prst="rect">
            <a:avLst/>
          </a:prstGeom>
          <a:solidFill>
            <a:srgbClr val="1D3B5E">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defTabSz="457200"/>
            <a:endParaRPr lang="en-US">
              <a:solidFill>
                <a:prstClr val="white"/>
              </a:solidFill>
            </a:endParaRPr>
          </a:p>
        </p:txBody>
      </p:sp>
      <p:sp>
        <p:nvSpPr>
          <p:cNvPr id="14" name="Rectangle 13"/>
          <p:cNvSpPr/>
          <p:nvPr userDrawn="1"/>
        </p:nvSpPr>
        <p:spPr>
          <a:xfrm>
            <a:off x="0" y="1260000"/>
            <a:ext cx="9144000" cy="559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defTabSz="457200"/>
            <a:endParaRPr lang="en-US">
              <a:solidFill>
                <a:prstClr val="white"/>
              </a:solidFill>
            </a:endParaRPr>
          </a:p>
        </p:txBody>
      </p:sp>
      <p:sp>
        <p:nvSpPr>
          <p:cNvPr id="2" name="Title 1"/>
          <p:cNvSpPr>
            <a:spLocks noGrp="1"/>
          </p:cNvSpPr>
          <p:nvPr>
            <p:ph type="title" hasCustomPrompt="1"/>
          </p:nvPr>
        </p:nvSpPr>
        <p:spPr>
          <a:xfrm>
            <a:off x="270000" y="505537"/>
            <a:ext cx="8618400" cy="422919"/>
          </a:xfrm>
          <a:prstGeom prst="rect">
            <a:avLst/>
          </a:prstGeom>
        </p:spPr>
        <p:txBody>
          <a:bodyPr vert="horz" lIns="0" tIns="0" rIns="0" bIns="0"/>
          <a:lstStyle>
            <a:lvl1pPr algn="r">
              <a:defRPr sz="2500" b="1" i="0" baseline="0">
                <a:solidFill>
                  <a:schemeClr val="bg1"/>
                </a:solidFill>
                <a:effectLst/>
                <a:latin typeface="Arial"/>
              </a:defRPr>
            </a:lvl1pPr>
          </a:lstStyle>
          <a:p>
            <a:r>
              <a:rPr lang="en-GB" dirty="0" smtClean="0"/>
              <a:t>Slide title</a:t>
            </a:r>
            <a:endParaRPr lang="en-US" dirty="0"/>
          </a:p>
        </p:txBody>
      </p:sp>
      <p:sp>
        <p:nvSpPr>
          <p:cNvPr id="7" name="Content Placeholder 6"/>
          <p:cNvSpPr>
            <a:spLocks noGrp="1"/>
          </p:cNvSpPr>
          <p:nvPr>
            <p:ph sz="quarter" idx="10"/>
          </p:nvPr>
        </p:nvSpPr>
        <p:spPr>
          <a:xfrm>
            <a:off x="270000" y="1620000"/>
            <a:ext cx="8640000" cy="4860000"/>
          </a:xfrm>
          <a:prstGeom prst="rect">
            <a:avLst/>
          </a:prstGeom>
        </p:spPr>
        <p:txBody>
          <a:bodyPr vert="horz" lIns="0" tIns="0" rIns="0" bIns="0"/>
          <a:lstStyle>
            <a:lvl1pPr marL="216000" indent="-216000">
              <a:spcBef>
                <a:spcPts val="600"/>
              </a:spcBef>
              <a:buClr>
                <a:srgbClr val="009FE3"/>
              </a:buClr>
              <a:buSzPct val="125000"/>
              <a:buFont typeface="Wingdings" charset="2"/>
              <a:buChar char="§"/>
              <a:defRPr sz="2000" baseline="0">
                <a:solidFill>
                  <a:schemeClr val="tx1"/>
                </a:solidFill>
                <a:latin typeface="Arial"/>
              </a:defRPr>
            </a:lvl1pPr>
            <a:lvl2pPr marL="432000" indent="-216000">
              <a:spcBef>
                <a:spcPts val="600"/>
              </a:spcBef>
              <a:buClr>
                <a:srgbClr val="009FE3"/>
              </a:buClr>
              <a:buSzPct val="125000"/>
              <a:defRPr sz="2000" baseline="0">
                <a:solidFill>
                  <a:schemeClr val="tx1"/>
                </a:solidFill>
                <a:latin typeface="Arial"/>
              </a:defRPr>
            </a:lvl2pPr>
            <a:lvl3pPr marL="648000" indent="-216000">
              <a:spcBef>
                <a:spcPts val="300"/>
              </a:spcBef>
              <a:buClr>
                <a:srgbClr val="009FE3"/>
              </a:buClr>
              <a:buSzPct val="125000"/>
              <a:defRPr sz="2000" baseline="0">
                <a:solidFill>
                  <a:schemeClr val="tx1"/>
                </a:solidFill>
                <a:latin typeface="Arial"/>
              </a:defRPr>
            </a:lvl3pPr>
            <a:lvl4pPr marL="864000" indent="-216000">
              <a:spcBef>
                <a:spcPts val="300"/>
              </a:spcBef>
              <a:buClr>
                <a:srgbClr val="009FE3"/>
              </a:buClr>
              <a:buSzPct val="125000"/>
              <a:defRPr baseline="0">
                <a:solidFill>
                  <a:schemeClr val="tx1"/>
                </a:solidFill>
                <a:latin typeface="Arial"/>
              </a:defRPr>
            </a:lvl4pPr>
            <a:lvl5pPr marL="1080000" indent="-216000">
              <a:spcBef>
                <a:spcPts val="300"/>
              </a:spcBef>
              <a:buClr>
                <a:srgbClr val="009FE3"/>
              </a:buClr>
              <a:buSzPct val="125000"/>
              <a:defRPr sz="2000" baseline="0">
                <a:solidFill>
                  <a:schemeClr val="tx1"/>
                </a:solidFill>
                <a:latin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pic>
        <p:nvPicPr>
          <p:cNvPr id="8" name="Picture 7" descr="JISC_Logo_RGB150.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000" y="270000"/>
            <a:ext cx="1255943" cy="658456"/>
          </a:xfrm>
          <a:prstGeom prst="rect">
            <a:avLst/>
          </a:prstGeom>
        </p:spPr>
      </p:pic>
      <p:sp>
        <p:nvSpPr>
          <p:cNvPr id="9" name="Date Placeholder 13"/>
          <p:cNvSpPr>
            <a:spLocks noGrp="1"/>
          </p:cNvSpPr>
          <p:nvPr>
            <p:ph type="dt" sz="half" idx="2"/>
          </p:nvPr>
        </p:nvSpPr>
        <p:spPr>
          <a:xfrm>
            <a:off x="270000" y="6616800"/>
            <a:ext cx="1102975" cy="216000"/>
          </a:xfrm>
          <a:prstGeom prst="rect">
            <a:avLst/>
          </a:prstGeom>
        </p:spPr>
        <p:txBody>
          <a:bodyPr lIns="0" tIns="0" rIns="0" bIns="0" anchor="t" anchorCtr="0"/>
          <a:lstStyle>
            <a:lvl1pPr>
              <a:defRPr sz="1000">
                <a:solidFill>
                  <a:schemeClr val="tx1">
                    <a:lumMod val="75000"/>
                    <a:lumOff val="25000"/>
                  </a:schemeClr>
                </a:solidFill>
                <a:latin typeface="Arial"/>
              </a:defRPr>
            </a:lvl1pPr>
          </a:lstStyle>
          <a:p>
            <a:fld id="{C8E7D7A6-DF6F-41F6-B370-3995CB50B0F2}" type="datetime1">
              <a:rPr lang="en-GB" smtClean="0">
                <a:solidFill>
                  <a:prstClr val="black">
                    <a:lumMod val="75000"/>
                    <a:lumOff val="25000"/>
                  </a:prstClr>
                </a:solidFill>
              </a:rPr>
              <a:pPr/>
              <a:t>23/11/2011</a:t>
            </a:fld>
            <a:endParaRPr lang="en-US" dirty="0">
              <a:solidFill>
                <a:prstClr val="black">
                  <a:lumMod val="75000"/>
                  <a:lumOff val="25000"/>
                </a:prstClr>
              </a:solidFill>
            </a:endParaRPr>
          </a:p>
        </p:txBody>
      </p:sp>
      <p:sp>
        <p:nvSpPr>
          <p:cNvPr id="12" name="Slide Number Placeholder 15"/>
          <p:cNvSpPr>
            <a:spLocks noGrp="1"/>
          </p:cNvSpPr>
          <p:nvPr>
            <p:ph type="sldNum" sz="quarter" idx="4"/>
          </p:nvPr>
        </p:nvSpPr>
        <p:spPr>
          <a:xfrm>
            <a:off x="8052509" y="6618048"/>
            <a:ext cx="835891" cy="216000"/>
          </a:xfrm>
          <a:prstGeom prst="rect">
            <a:avLst/>
          </a:prstGeom>
        </p:spPr>
        <p:txBody>
          <a:bodyPr lIns="0" tIns="0" rIns="0" bIns="0" anchor="t" anchorCtr="0"/>
          <a:lstStyle>
            <a:lvl1pPr algn="r">
              <a:defRPr sz="1000">
                <a:solidFill>
                  <a:srgbClr val="404040"/>
                </a:solidFill>
                <a:latin typeface="Arial"/>
              </a:defRPr>
            </a:lvl1pPr>
          </a:lstStyle>
          <a:p>
            <a:r>
              <a:rPr lang="en-US" dirty="0" smtClean="0"/>
              <a:t>slide </a:t>
            </a:r>
            <a:fld id="{3CF8BEBA-977D-6E47-AC03-B1AB42481F20}" type="slidenum">
              <a:rPr lang="en-US" smtClean="0"/>
              <a:pPr/>
              <a:t>‹#›</a:t>
            </a:fld>
            <a:endParaRPr lang="en-US" dirty="0"/>
          </a:p>
        </p:txBody>
      </p:sp>
    </p:spTree>
    <p:extLst>
      <p:ext uri="{BB962C8B-B14F-4D97-AF65-F5344CB8AC3E}">
        <p14:creationId xmlns:p14="http://schemas.microsoft.com/office/powerpoint/2010/main" val="705092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38227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Section">
    <p:bg>
      <p:bgPr>
        <a:solidFill>
          <a:srgbClr val="1D3B5E"/>
        </a:solidFill>
        <a:effectLst/>
      </p:bgPr>
    </p:bg>
    <p:spTree>
      <p:nvGrpSpPr>
        <p:cNvPr id="1" name=""/>
        <p:cNvGrpSpPr/>
        <p:nvPr/>
      </p:nvGrpSpPr>
      <p:grpSpPr>
        <a:xfrm>
          <a:off x="0" y="0"/>
          <a:ext cx="0" cy="0"/>
          <a:chOff x="0" y="0"/>
          <a:chExt cx="0" cy="0"/>
        </a:xfrm>
      </p:grpSpPr>
      <p:sp>
        <p:nvSpPr>
          <p:cNvPr id="2" name="Date Placeholder 13"/>
          <p:cNvSpPr>
            <a:spLocks noGrp="1"/>
          </p:cNvSpPr>
          <p:nvPr>
            <p:ph type="dt" sz="half" idx="2"/>
          </p:nvPr>
        </p:nvSpPr>
        <p:spPr>
          <a:xfrm>
            <a:off x="270000" y="6616800"/>
            <a:ext cx="1102975" cy="216000"/>
          </a:xfrm>
          <a:prstGeom prst="rect">
            <a:avLst/>
          </a:prstGeom>
        </p:spPr>
        <p:txBody>
          <a:bodyPr lIns="0" tIns="0" rIns="0" bIns="0" anchor="t" anchorCtr="0"/>
          <a:lstStyle>
            <a:lvl1pPr>
              <a:defRPr sz="1000">
                <a:solidFill>
                  <a:schemeClr val="bg1"/>
                </a:solidFill>
                <a:latin typeface="Arial"/>
              </a:defRPr>
            </a:lvl1pPr>
          </a:lstStyle>
          <a:p>
            <a:fld id="{C8E7D7A6-DF6F-41F6-B370-3995CB50B0F2}" type="datetime1">
              <a:rPr lang="en-GB" smtClean="0">
                <a:solidFill>
                  <a:prstClr val="white"/>
                </a:solidFill>
              </a:rPr>
              <a:pPr/>
              <a:t>23/11/2011</a:t>
            </a:fld>
            <a:endParaRPr lang="en-US" dirty="0">
              <a:solidFill>
                <a:prstClr val="white"/>
              </a:solidFill>
            </a:endParaRPr>
          </a:p>
        </p:txBody>
      </p:sp>
      <p:sp>
        <p:nvSpPr>
          <p:cNvPr id="3" name="Slide Number Placeholder 15"/>
          <p:cNvSpPr>
            <a:spLocks noGrp="1"/>
          </p:cNvSpPr>
          <p:nvPr>
            <p:ph type="sldNum" sz="quarter" idx="4"/>
          </p:nvPr>
        </p:nvSpPr>
        <p:spPr>
          <a:xfrm>
            <a:off x="8052509" y="6618048"/>
            <a:ext cx="835891" cy="216000"/>
          </a:xfrm>
          <a:prstGeom prst="rect">
            <a:avLst/>
          </a:prstGeom>
        </p:spPr>
        <p:txBody>
          <a:bodyPr lIns="0" tIns="0" rIns="0" bIns="0" anchor="t" anchorCtr="0"/>
          <a:lstStyle>
            <a:lvl1pPr algn="r">
              <a:defRPr sz="1000">
                <a:solidFill>
                  <a:schemeClr val="bg1"/>
                </a:solidFill>
                <a:latin typeface="Arial"/>
              </a:defRPr>
            </a:lvl1pPr>
          </a:lstStyle>
          <a:p>
            <a:r>
              <a:rPr lang="en-US" smtClean="0">
                <a:solidFill>
                  <a:prstClr val="white"/>
                </a:solidFill>
              </a:rPr>
              <a:t>slide </a:t>
            </a:r>
            <a:fld id="{3CF8BEBA-977D-6E47-AC03-B1AB42481F20}"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777524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tandard slide">
    <p:bg>
      <p:bgPr>
        <a:solidFill>
          <a:schemeClr val="accent1"/>
        </a:solidFill>
        <a:effectLst/>
      </p:bgPr>
    </p:bg>
    <p:spTree>
      <p:nvGrpSpPr>
        <p:cNvPr id="1" name=""/>
        <p:cNvGrpSpPr/>
        <p:nvPr/>
      </p:nvGrpSpPr>
      <p:grpSpPr>
        <a:xfrm>
          <a:off x="0" y="0"/>
          <a:ext cx="0" cy="0"/>
          <a:chOff x="0" y="0"/>
          <a:chExt cx="0" cy="0"/>
        </a:xfrm>
      </p:grpSpPr>
      <p:sp>
        <p:nvSpPr>
          <p:cNvPr id="13" name="Rectangle 12"/>
          <p:cNvSpPr/>
          <p:nvPr userDrawn="1"/>
        </p:nvSpPr>
        <p:spPr>
          <a:xfrm>
            <a:off x="0" y="0"/>
            <a:ext cx="9144000" cy="1260000"/>
          </a:xfrm>
          <a:prstGeom prst="rect">
            <a:avLst/>
          </a:prstGeom>
          <a:solidFill>
            <a:srgbClr val="293352">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defTabSz="457200"/>
            <a:endParaRPr lang="en-US">
              <a:solidFill>
                <a:prstClr val="white"/>
              </a:solidFill>
            </a:endParaRPr>
          </a:p>
        </p:txBody>
      </p:sp>
      <p:sp>
        <p:nvSpPr>
          <p:cNvPr id="14" name="Rectangle 13"/>
          <p:cNvSpPr/>
          <p:nvPr userDrawn="1"/>
        </p:nvSpPr>
        <p:spPr>
          <a:xfrm>
            <a:off x="0" y="1260000"/>
            <a:ext cx="9144000" cy="559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defTabSz="457200"/>
            <a:endParaRPr lang="en-US">
              <a:solidFill>
                <a:prstClr val="white"/>
              </a:solidFill>
            </a:endParaRPr>
          </a:p>
        </p:txBody>
      </p:sp>
      <p:sp>
        <p:nvSpPr>
          <p:cNvPr id="2" name="Title 1"/>
          <p:cNvSpPr>
            <a:spLocks noGrp="1"/>
          </p:cNvSpPr>
          <p:nvPr>
            <p:ph type="title" hasCustomPrompt="1"/>
          </p:nvPr>
        </p:nvSpPr>
        <p:spPr>
          <a:xfrm>
            <a:off x="270000" y="505537"/>
            <a:ext cx="8618400" cy="422919"/>
          </a:xfrm>
          <a:prstGeom prst="rect">
            <a:avLst/>
          </a:prstGeom>
        </p:spPr>
        <p:txBody>
          <a:bodyPr vert="horz" lIns="0" tIns="0" rIns="0" bIns="0"/>
          <a:lstStyle>
            <a:lvl1pPr algn="r">
              <a:defRPr sz="2500" b="1" i="0" baseline="0">
                <a:solidFill>
                  <a:schemeClr val="bg1"/>
                </a:solidFill>
                <a:effectLst/>
                <a:latin typeface="Arial"/>
              </a:defRPr>
            </a:lvl1pPr>
          </a:lstStyle>
          <a:p>
            <a:r>
              <a:rPr lang="en-GB" dirty="0" smtClean="0"/>
              <a:t>Slide title</a:t>
            </a:r>
            <a:endParaRPr lang="en-US" dirty="0"/>
          </a:p>
        </p:txBody>
      </p:sp>
      <p:sp>
        <p:nvSpPr>
          <p:cNvPr id="7" name="Content Placeholder 6"/>
          <p:cNvSpPr>
            <a:spLocks noGrp="1"/>
          </p:cNvSpPr>
          <p:nvPr>
            <p:ph sz="quarter" idx="10"/>
          </p:nvPr>
        </p:nvSpPr>
        <p:spPr>
          <a:xfrm>
            <a:off x="270000" y="1620000"/>
            <a:ext cx="8640000" cy="4860000"/>
          </a:xfrm>
          <a:prstGeom prst="rect">
            <a:avLst/>
          </a:prstGeom>
        </p:spPr>
        <p:txBody>
          <a:bodyPr vert="horz" lIns="0" tIns="0" rIns="0" bIns="0"/>
          <a:lstStyle>
            <a:lvl1pPr marL="216000" indent="-216000">
              <a:spcBef>
                <a:spcPts val="600"/>
              </a:spcBef>
              <a:buClr>
                <a:srgbClr val="009FE3"/>
              </a:buClr>
              <a:buSzPct val="125000"/>
              <a:buFont typeface="Wingdings" charset="2"/>
              <a:buChar char="§"/>
              <a:defRPr sz="2000" baseline="0">
                <a:solidFill>
                  <a:schemeClr val="tx1"/>
                </a:solidFill>
                <a:latin typeface="Arial"/>
              </a:defRPr>
            </a:lvl1pPr>
            <a:lvl2pPr marL="432000" indent="-216000">
              <a:spcBef>
                <a:spcPts val="600"/>
              </a:spcBef>
              <a:buClr>
                <a:srgbClr val="009FE3"/>
              </a:buClr>
              <a:buSzPct val="125000"/>
              <a:defRPr sz="2000" baseline="0">
                <a:solidFill>
                  <a:schemeClr val="tx1"/>
                </a:solidFill>
                <a:latin typeface="Arial"/>
              </a:defRPr>
            </a:lvl2pPr>
            <a:lvl3pPr marL="648000" indent="-216000">
              <a:spcBef>
                <a:spcPts val="300"/>
              </a:spcBef>
              <a:buClr>
                <a:srgbClr val="009FE3"/>
              </a:buClr>
              <a:buSzPct val="125000"/>
              <a:defRPr sz="2000" baseline="0">
                <a:solidFill>
                  <a:schemeClr val="tx1"/>
                </a:solidFill>
                <a:latin typeface="Arial"/>
              </a:defRPr>
            </a:lvl3pPr>
            <a:lvl4pPr marL="864000" indent="-216000">
              <a:spcBef>
                <a:spcPts val="300"/>
              </a:spcBef>
              <a:buClr>
                <a:srgbClr val="009FE3"/>
              </a:buClr>
              <a:buSzPct val="125000"/>
              <a:defRPr baseline="0">
                <a:solidFill>
                  <a:schemeClr val="tx1"/>
                </a:solidFill>
                <a:latin typeface="Arial"/>
              </a:defRPr>
            </a:lvl4pPr>
            <a:lvl5pPr marL="1080000" indent="-216000">
              <a:spcBef>
                <a:spcPts val="300"/>
              </a:spcBef>
              <a:buClr>
                <a:srgbClr val="009FE3"/>
              </a:buClr>
              <a:buSzPct val="125000"/>
              <a:defRPr sz="2000" baseline="0">
                <a:solidFill>
                  <a:schemeClr val="tx1"/>
                </a:solidFill>
                <a:latin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pic>
        <p:nvPicPr>
          <p:cNvPr id="8" name="Picture 7" descr="JISC_Logo_RGB150.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000" y="270000"/>
            <a:ext cx="1255943" cy="658456"/>
          </a:xfrm>
          <a:prstGeom prst="rect">
            <a:avLst/>
          </a:prstGeom>
        </p:spPr>
      </p:pic>
    </p:spTree>
    <p:extLst>
      <p:ext uri="{BB962C8B-B14F-4D97-AF65-F5344CB8AC3E}">
        <p14:creationId xmlns:p14="http://schemas.microsoft.com/office/powerpoint/2010/main" val="331679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accent1"/>
        </a:solidFill>
        <a:effectLst/>
      </p:bgPr>
    </p:bg>
    <p:spTree>
      <p:nvGrpSpPr>
        <p:cNvPr id="1" name=""/>
        <p:cNvGrpSpPr/>
        <p:nvPr/>
      </p:nvGrpSpPr>
      <p:grpSpPr>
        <a:xfrm>
          <a:off x="0" y="0"/>
          <a:ext cx="0" cy="0"/>
          <a:chOff x="0" y="0"/>
          <a:chExt cx="0" cy="0"/>
        </a:xfrm>
      </p:grpSpPr>
      <p:sp>
        <p:nvSpPr>
          <p:cNvPr id="13" name="Rectangle 12"/>
          <p:cNvSpPr/>
          <p:nvPr userDrawn="1"/>
        </p:nvSpPr>
        <p:spPr>
          <a:xfrm>
            <a:off x="0" y="0"/>
            <a:ext cx="9144000" cy="1260000"/>
          </a:xfrm>
          <a:prstGeom prst="rect">
            <a:avLst/>
          </a:prstGeom>
          <a:solidFill>
            <a:srgbClr val="293352">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defTabSz="457200"/>
            <a:endParaRPr lang="en-US">
              <a:solidFill>
                <a:prstClr val="white"/>
              </a:solidFill>
            </a:endParaRPr>
          </a:p>
        </p:txBody>
      </p:sp>
      <p:sp>
        <p:nvSpPr>
          <p:cNvPr id="14" name="Rectangle 13"/>
          <p:cNvSpPr/>
          <p:nvPr userDrawn="1"/>
        </p:nvSpPr>
        <p:spPr>
          <a:xfrm>
            <a:off x="0" y="1260000"/>
            <a:ext cx="9144000" cy="559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defTabSz="457200"/>
            <a:endParaRPr lang="en-US">
              <a:solidFill>
                <a:prstClr val="white"/>
              </a:solidFill>
            </a:endParaRPr>
          </a:p>
        </p:txBody>
      </p:sp>
      <p:sp>
        <p:nvSpPr>
          <p:cNvPr id="2" name="Title 1"/>
          <p:cNvSpPr>
            <a:spLocks noGrp="1"/>
          </p:cNvSpPr>
          <p:nvPr>
            <p:ph type="title" hasCustomPrompt="1"/>
          </p:nvPr>
        </p:nvSpPr>
        <p:spPr>
          <a:xfrm>
            <a:off x="270000" y="505537"/>
            <a:ext cx="8618400" cy="422919"/>
          </a:xfrm>
          <a:prstGeom prst="rect">
            <a:avLst/>
          </a:prstGeom>
        </p:spPr>
        <p:txBody>
          <a:bodyPr vert="horz" lIns="0" tIns="0" rIns="0" bIns="0"/>
          <a:lstStyle>
            <a:lvl1pPr algn="r">
              <a:defRPr sz="2500" b="1" i="0" baseline="0">
                <a:solidFill>
                  <a:schemeClr val="bg1"/>
                </a:solidFill>
                <a:effectLst/>
                <a:latin typeface="Arial"/>
              </a:defRPr>
            </a:lvl1pPr>
          </a:lstStyle>
          <a:p>
            <a:r>
              <a:rPr lang="en-GB" dirty="0" smtClean="0"/>
              <a:t>Slide title</a:t>
            </a:r>
            <a:endParaRPr lang="en-US" dirty="0"/>
          </a:p>
        </p:txBody>
      </p:sp>
      <p:sp>
        <p:nvSpPr>
          <p:cNvPr id="7" name="Content Placeholder 6"/>
          <p:cNvSpPr>
            <a:spLocks noGrp="1"/>
          </p:cNvSpPr>
          <p:nvPr>
            <p:ph sz="quarter" idx="10"/>
          </p:nvPr>
        </p:nvSpPr>
        <p:spPr>
          <a:xfrm>
            <a:off x="270000" y="1620000"/>
            <a:ext cx="8640000" cy="4860000"/>
          </a:xfrm>
          <a:prstGeom prst="rect">
            <a:avLst/>
          </a:prstGeom>
        </p:spPr>
        <p:txBody>
          <a:bodyPr vert="horz" lIns="0" tIns="0" rIns="0" bIns="0"/>
          <a:lstStyle>
            <a:lvl1pPr marL="216000" indent="-216000">
              <a:spcBef>
                <a:spcPts val="600"/>
              </a:spcBef>
              <a:buClr>
                <a:srgbClr val="009FE3"/>
              </a:buClr>
              <a:buSzPct val="125000"/>
              <a:buFont typeface="Wingdings" charset="2"/>
              <a:buChar char="§"/>
              <a:defRPr sz="2000" baseline="0">
                <a:solidFill>
                  <a:schemeClr val="tx1"/>
                </a:solidFill>
                <a:latin typeface="Arial"/>
              </a:defRPr>
            </a:lvl1pPr>
            <a:lvl2pPr marL="432000" indent="-216000">
              <a:spcBef>
                <a:spcPts val="600"/>
              </a:spcBef>
              <a:buClr>
                <a:srgbClr val="009FE3"/>
              </a:buClr>
              <a:buSzPct val="125000"/>
              <a:defRPr sz="2000" baseline="0">
                <a:solidFill>
                  <a:schemeClr val="tx1"/>
                </a:solidFill>
                <a:latin typeface="Arial"/>
              </a:defRPr>
            </a:lvl2pPr>
            <a:lvl3pPr marL="648000" indent="-216000">
              <a:spcBef>
                <a:spcPts val="300"/>
              </a:spcBef>
              <a:buClr>
                <a:srgbClr val="009FE3"/>
              </a:buClr>
              <a:buSzPct val="125000"/>
              <a:defRPr sz="2000" baseline="0">
                <a:solidFill>
                  <a:schemeClr val="tx1"/>
                </a:solidFill>
                <a:latin typeface="Arial"/>
              </a:defRPr>
            </a:lvl3pPr>
            <a:lvl4pPr marL="864000" indent="-216000">
              <a:spcBef>
                <a:spcPts val="300"/>
              </a:spcBef>
              <a:buClr>
                <a:srgbClr val="009FE3"/>
              </a:buClr>
              <a:buSzPct val="125000"/>
              <a:defRPr baseline="0">
                <a:solidFill>
                  <a:schemeClr val="tx1"/>
                </a:solidFill>
                <a:latin typeface="Arial"/>
              </a:defRPr>
            </a:lvl4pPr>
            <a:lvl5pPr marL="1080000" indent="-216000">
              <a:spcBef>
                <a:spcPts val="300"/>
              </a:spcBef>
              <a:buClr>
                <a:srgbClr val="009FE3"/>
              </a:buClr>
              <a:buSzPct val="125000"/>
              <a:defRPr sz="2000" baseline="0">
                <a:solidFill>
                  <a:schemeClr val="tx1"/>
                </a:solidFill>
                <a:latin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pic>
        <p:nvPicPr>
          <p:cNvPr id="8" name="Picture 7" descr="JISC_Logo_RGB150.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000" y="270000"/>
            <a:ext cx="1255943" cy="658456"/>
          </a:xfrm>
          <a:prstGeom prst="rect">
            <a:avLst/>
          </a:prstGeom>
        </p:spPr>
      </p:pic>
    </p:spTree>
    <p:extLst>
      <p:ext uri="{BB962C8B-B14F-4D97-AF65-F5344CB8AC3E}">
        <p14:creationId xmlns:p14="http://schemas.microsoft.com/office/powerpoint/2010/main" val="364403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Custom Layout">
    <p:bg>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a:xfrm>
            <a:off x="0" y="0"/>
            <a:ext cx="9144000" cy="1260000"/>
          </a:xfrm>
          <a:prstGeom prst="rect">
            <a:avLst/>
          </a:prstGeom>
          <a:solidFill>
            <a:srgbClr val="1D3B5E">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defTabSz="457200"/>
            <a:endParaRPr lang="en-US">
              <a:solidFill>
                <a:prstClr val="white"/>
              </a:solidFill>
            </a:endParaRPr>
          </a:p>
        </p:txBody>
      </p:sp>
      <p:sp>
        <p:nvSpPr>
          <p:cNvPr id="14" name="Rectangle 13"/>
          <p:cNvSpPr/>
          <p:nvPr userDrawn="1"/>
        </p:nvSpPr>
        <p:spPr>
          <a:xfrm>
            <a:off x="0" y="1260000"/>
            <a:ext cx="9144000" cy="559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defTabSz="457200"/>
            <a:endParaRPr lang="en-US">
              <a:solidFill>
                <a:prstClr val="white"/>
              </a:solidFill>
            </a:endParaRPr>
          </a:p>
        </p:txBody>
      </p:sp>
      <p:sp>
        <p:nvSpPr>
          <p:cNvPr id="2" name="Title 1"/>
          <p:cNvSpPr>
            <a:spLocks noGrp="1"/>
          </p:cNvSpPr>
          <p:nvPr>
            <p:ph type="title" hasCustomPrompt="1"/>
          </p:nvPr>
        </p:nvSpPr>
        <p:spPr>
          <a:xfrm>
            <a:off x="270000" y="505537"/>
            <a:ext cx="8618400" cy="422919"/>
          </a:xfrm>
          <a:prstGeom prst="rect">
            <a:avLst/>
          </a:prstGeom>
        </p:spPr>
        <p:txBody>
          <a:bodyPr vert="horz" lIns="0" tIns="0" rIns="0" bIns="0"/>
          <a:lstStyle>
            <a:lvl1pPr algn="r">
              <a:defRPr sz="2500" b="1" i="0" baseline="0">
                <a:solidFill>
                  <a:schemeClr val="bg1"/>
                </a:solidFill>
                <a:effectLst/>
                <a:latin typeface="Arial"/>
              </a:defRPr>
            </a:lvl1pPr>
          </a:lstStyle>
          <a:p>
            <a:r>
              <a:rPr lang="en-GB" dirty="0" smtClean="0"/>
              <a:t>Slide title</a:t>
            </a:r>
            <a:endParaRPr lang="en-US" dirty="0"/>
          </a:p>
        </p:txBody>
      </p:sp>
      <p:sp>
        <p:nvSpPr>
          <p:cNvPr id="7" name="Content Placeholder 6"/>
          <p:cNvSpPr>
            <a:spLocks noGrp="1"/>
          </p:cNvSpPr>
          <p:nvPr>
            <p:ph sz="quarter" idx="10"/>
          </p:nvPr>
        </p:nvSpPr>
        <p:spPr>
          <a:xfrm>
            <a:off x="270000" y="1620000"/>
            <a:ext cx="8640000" cy="4860000"/>
          </a:xfrm>
          <a:prstGeom prst="rect">
            <a:avLst/>
          </a:prstGeom>
        </p:spPr>
        <p:txBody>
          <a:bodyPr vert="horz" lIns="0" tIns="0" rIns="0" bIns="0"/>
          <a:lstStyle>
            <a:lvl1pPr marL="216000" indent="-216000">
              <a:spcBef>
                <a:spcPts val="600"/>
              </a:spcBef>
              <a:buClr>
                <a:srgbClr val="009FE3"/>
              </a:buClr>
              <a:buSzPct val="125000"/>
              <a:buFont typeface="Wingdings" charset="2"/>
              <a:buChar char="§"/>
              <a:defRPr sz="2000" baseline="0">
                <a:solidFill>
                  <a:schemeClr val="tx1"/>
                </a:solidFill>
                <a:latin typeface="Arial"/>
              </a:defRPr>
            </a:lvl1pPr>
            <a:lvl2pPr marL="432000" indent="-216000">
              <a:spcBef>
                <a:spcPts val="600"/>
              </a:spcBef>
              <a:buClr>
                <a:srgbClr val="009FE3"/>
              </a:buClr>
              <a:buSzPct val="125000"/>
              <a:defRPr sz="2000" baseline="0">
                <a:solidFill>
                  <a:schemeClr val="tx1"/>
                </a:solidFill>
                <a:latin typeface="Arial"/>
              </a:defRPr>
            </a:lvl2pPr>
            <a:lvl3pPr marL="648000" indent="-216000">
              <a:spcBef>
                <a:spcPts val="300"/>
              </a:spcBef>
              <a:buClr>
                <a:srgbClr val="009FE3"/>
              </a:buClr>
              <a:buSzPct val="125000"/>
              <a:defRPr sz="2000" baseline="0">
                <a:solidFill>
                  <a:schemeClr val="tx1"/>
                </a:solidFill>
                <a:latin typeface="Arial"/>
              </a:defRPr>
            </a:lvl3pPr>
            <a:lvl4pPr marL="864000" indent="-216000">
              <a:spcBef>
                <a:spcPts val="300"/>
              </a:spcBef>
              <a:buClr>
                <a:srgbClr val="009FE3"/>
              </a:buClr>
              <a:buSzPct val="125000"/>
              <a:defRPr baseline="0">
                <a:solidFill>
                  <a:schemeClr val="tx1"/>
                </a:solidFill>
                <a:latin typeface="Arial"/>
              </a:defRPr>
            </a:lvl4pPr>
            <a:lvl5pPr marL="1080000" indent="-216000">
              <a:spcBef>
                <a:spcPts val="300"/>
              </a:spcBef>
              <a:buClr>
                <a:srgbClr val="009FE3"/>
              </a:buClr>
              <a:buSzPct val="125000"/>
              <a:defRPr sz="2000" baseline="0">
                <a:solidFill>
                  <a:schemeClr val="tx1"/>
                </a:solidFill>
                <a:latin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pic>
        <p:nvPicPr>
          <p:cNvPr id="8" name="Picture 7" descr="JISC_Logo_RGB150.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000" y="270000"/>
            <a:ext cx="1255943" cy="658456"/>
          </a:xfrm>
          <a:prstGeom prst="rect">
            <a:avLst/>
          </a:prstGeom>
        </p:spPr>
      </p:pic>
    </p:spTree>
    <p:extLst>
      <p:ext uri="{BB962C8B-B14F-4D97-AF65-F5344CB8AC3E}">
        <p14:creationId xmlns:p14="http://schemas.microsoft.com/office/powerpoint/2010/main" val="3233653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84A7CD3-C82D-4A8E-B0AB-2F3BE357DEC2}"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7957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946452F-A944-4647-9828-09B68864877D}" type="datetime1">
              <a:rPr lang="en-US" smtClean="0">
                <a:solidFill>
                  <a:srgbClr val="04617B">
                    <a:shade val="90000"/>
                  </a:srgbClr>
                </a:solidFill>
              </a:rPr>
              <a:pPr/>
              <a:t>11/23/2011</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r>
              <a:rPr lang="en-GB" smtClean="0">
                <a:solidFill>
                  <a:srgbClr val="04617B">
                    <a:shade val="90000"/>
                  </a:srgbClr>
                </a:solidFill>
              </a:rPr>
              <a:t>Dr Andrew Eynon, Library &amp; Learning Technology Manager</a:t>
            </a:r>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092C2960-3531-4249-9445-B140AAC7D0AB}"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946452F-A944-4647-9828-09B68864877D}" type="datetime1">
              <a:rPr lang="en-US" smtClean="0">
                <a:solidFill>
                  <a:srgbClr val="04617B">
                    <a:shade val="90000"/>
                  </a:srgbClr>
                </a:solidFill>
              </a:rPr>
              <a:pPr/>
              <a:t>11/23/2011</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r>
              <a:rPr lang="en-GB" smtClean="0">
                <a:solidFill>
                  <a:srgbClr val="04617B">
                    <a:shade val="90000"/>
                  </a:srgbClr>
                </a:solidFill>
              </a:rPr>
              <a:t>Dr Andrew Eynon, Library &amp; Learning Technology Manager</a:t>
            </a:r>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092C2960-3531-4249-9445-B140AAC7D0AB}"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6"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1"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8CC1042-1D91-4FC7-B378-FBEB51424D89}" type="datetimeFigureOut">
              <a:rPr lang="en-GB" smtClean="0"/>
              <a:pPr/>
              <a:t>23/11/2011</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CB922272-D28B-47E9-8F5E-29A2328C23B6}"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8CC1042-1D91-4FC7-B378-FBEB51424D89}" type="datetimeFigureOut">
              <a:rPr lang="en-GB" smtClean="0"/>
              <a:pPr/>
              <a:t>23/11/2011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922272-D28B-47E9-8F5E-29A2328C23B6}"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6"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9"/>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8CC1042-1D91-4FC7-B378-FBEB51424D89}" type="datetimeFigureOut">
              <a:rPr lang="en-GB" smtClean="0"/>
              <a:pPr/>
              <a:t>23/11/2011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922272-D28B-47E9-8F5E-29A2328C23B6}"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1" y="1600202"/>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2"/>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8CC1042-1D91-4FC7-B378-FBEB51424D89}" type="datetimeFigureOut">
              <a:rPr lang="en-GB" smtClean="0"/>
              <a:pPr/>
              <a:t>23/11/2011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922272-D28B-47E9-8F5E-29A2328C23B6}"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10.xml"/><Relationship Id="rId1" Type="http://schemas.openxmlformats.org/officeDocument/2006/relationships/slideLayout" Target="../slideLayouts/slideLayout20.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11.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12.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6.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8.xml"/><Relationship Id="rId1" Type="http://schemas.openxmlformats.org/officeDocument/2006/relationships/slideLayout" Target="../slideLayouts/slideLayout1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9.xml"/><Relationship Id="rId1" Type="http://schemas.openxmlformats.org/officeDocument/2006/relationships/slideLayout" Target="../slideLayouts/slideLayout19.xml"/><Relationship Id="rId5" Type="http://schemas.openxmlformats.org/officeDocument/2006/relationships/image" Target="../media/image5.png"/><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1"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1" y="1600202"/>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GB">
              <a:solidFill>
                <a:srgbClr val="000000"/>
              </a:solidFill>
            </a:endParaRPr>
          </a:p>
        </p:txBody>
      </p:sp>
      <p:sp>
        <p:nvSpPr>
          <p:cNvPr id="1029"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GB">
              <a:solidFill>
                <a:srgbClr val="000000"/>
              </a:solidFill>
            </a:endParaRPr>
          </a:p>
        </p:txBody>
      </p:sp>
      <p:sp>
        <p:nvSpPr>
          <p:cNvPr id="1030" name="Rectangle 6"/>
          <p:cNvSpPr>
            <a:spLocks noGrp="1" noChangeArrowheads="1"/>
          </p:cNvSpPr>
          <p:nvPr>
            <p:ph type="sldNum" sz="quarter" idx="4"/>
          </p:nvPr>
        </p:nvSpPr>
        <p:spPr bwMode="auto">
          <a:xfrm>
            <a:off x="6553201"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826B7F52-9961-4EE4-B476-66B69AE42D74}" type="slidenum">
              <a:rPr lang="en-GB">
                <a:solidFill>
                  <a:srgbClr val="000000"/>
                </a:solidFill>
              </a:rPr>
              <a:pPr fontAlgn="base">
                <a:spcBef>
                  <a:spcPct val="0"/>
                </a:spcBef>
                <a:spcAft>
                  <a:spcPct val="0"/>
                </a:spcAft>
              </a:pPr>
              <a:t>‹#›</a:t>
            </a:fld>
            <a:endParaRPr lang="en-GB">
              <a:solidFill>
                <a:srgbClr val="000000"/>
              </a:solidFill>
            </a:endParaRPr>
          </a:p>
        </p:txBody>
      </p:sp>
    </p:spTree>
  </p:cSld>
  <p:clrMap bg1="lt1" tx1="dk1" bg2="lt2" tx2="dk2" accent1="accent1" accent2="accent2" accent3="accent3" accent4="accent4" accent5="accent5" accent6="accent6" hlink="hlink" folHlink="folHlink"/>
  <p:sldLayoutIdLst>
    <p:sldLayoutId id="2147483677"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auto">
          <a:xfrm>
            <a:off x="-7938" y="6329363"/>
            <a:ext cx="9151938" cy="552450"/>
          </a:xfrm>
          <a:prstGeom prst="rect">
            <a:avLst/>
          </a:prstGeom>
          <a:solidFill>
            <a:schemeClr val="tx1"/>
          </a:solidFill>
          <a:ln w="9525">
            <a:noFill/>
            <a:miter lim="800000"/>
            <a:headEnd/>
            <a:tailEnd/>
          </a:ln>
          <a:effectLst>
            <a:outerShdw dist="23000" dir="5400000" rotWithShape="0">
              <a:srgbClr val="808080">
                <a:alpha val="34999"/>
              </a:srgbClr>
            </a:outerShdw>
          </a:effectLst>
        </p:spPr>
        <p:txBody>
          <a:bodyPr anchor="ctr"/>
          <a:lstStyle/>
          <a:p>
            <a:pPr algn="ctr" fontAlgn="base">
              <a:spcBef>
                <a:spcPct val="0"/>
              </a:spcBef>
              <a:spcAft>
                <a:spcPct val="0"/>
              </a:spcAft>
              <a:defRPr/>
            </a:pPr>
            <a:endParaRPr lang="en-US" sz="2400">
              <a:solidFill>
                <a:prstClr val="white"/>
              </a:solidFill>
              <a:ea typeface="ＭＳ Ｐゴシック" charset="-128"/>
            </a:endParaRPr>
          </a:p>
        </p:txBody>
      </p:sp>
      <p:sp>
        <p:nvSpPr>
          <p:cNvPr id="1027" name="TextBox 13"/>
          <p:cNvSpPr txBox="1">
            <a:spLocks noChangeArrowheads="1"/>
          </p:cNvSpPr>
          <p:nvPr/>
        </p:nvSpPr>
        <p:spPr bwMode="auto">
          <a:xfrm>
            <a:off x="5695950" y="6381750"/>
            <a:ext cx="33131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defRPr/>
            </a:pPr>
            <a:r>
              <a:rPr lang="en-US" sz="2000" smtClean="0">
                <a:solidFill>
                  <a:prstClr val="white"/>
                </a:solidFill>
                <a:latin typeface="Georgia" charset="0"/>
                <a:cs typeface="Georgia" charset="0"/>
              </a:rPr>
              <a:t>edgehill.ac.uk/ls</a:t>
            </a:r>
          </a:p>
        </p:txBody>
      </p:sp>
      <p:sp>
        <p:nvSpPr>
          <p:cNvPr id="2" name="Rectangle 1"/>
          <p:cNvSpPr>
            <a:spLocks noChangeArrowheads="1"/>
          </p:cNvSpPr>
          <p:nvPr/>
        </p:nvSpPr>
        <p:spPr bwMode="auto">
          <a:xfrm>
            <a:off x="0" y="0"/>
            <a:ext cx="9151938" cy="731838"/>
          </a:xfrm>
          <a:prstGeom prst="rect">
            <a:avLst/>
          </a:prstGeom>
          <a:solidFill>
            <a:schemeClr val="tx1"/>
          </a:solidFill>
          <a:ln w="9525">
            <a:noFill/>
            <a:miter lim="800000"/>
            <a:headEnd/>
            <a:tailEnd/>
          </a:ln>
          <a:effectLst>
            <a:outerShdw dist="23000" dir="5400000" rotWithShape="0">
              <a:srgbClr val="808080">
                <a:alpha val="34999"/>
              </a:srgbClr>
            </a:outerShdw>
          </a:effectLst>
        </p:spPr>
        <p:txBody>
          <a:bodyPr anchor="ctr"/>
          <a:lstStyle/>
          <a:p>
            <a:pPr algn="ctr" fontAlgn="base">
              <a:spcBef>
                <a:spcPct val="0"/>
              </a:spcBef>
              <a:spcAft>
                <a:spcPct val="0"/>
              </a:spcAft>
              <a:defRPr/>
            </a:pPr>
            <a:endParaRPr lang="en-US" sz="2400">
              <a:solidFill>
                <a:prstClr val="white"/>
              </a:solidFill>
              <a:ea typeface="ＭＳ Ｐゴシック" charset="-128"/>
            </a:endParaRPr>
          </a:p>
        </p:txBody>
      </p:sp>
      <p:pic>
        <p:nvPicPr>
          <p:cNvPr id="1029" name="Picture 12" descr="EHU New Logo 1.ai"/>
          <p:cNvPicPr>
            <a:picLocks noChangeAspect="1"/>
          </p:cNvPicPr>
          <p:nvPr/>
        </p:nvPicPr>
        <p:blipFill>
          <a:blip r:embed="rId3" cstate="print"/>
          <a:srcRect l="10054" t="24980" r="15359" b="63754"/>
          <a:stretch>
            <a:fillRect/>
          </a:stretch>
        </p:blipFill>
        <p:spPr bwMode="auto">
          <a:xfrm>
            <a:off x="5795963" y="115888"/>
            <a:ext cx="3213100" cy="687387"/>
          </a:xfrm>
          <a:prstGeom prst="rect">
            <a:avLst/>
          </a:prstGeom>
          <a:noFill/>
          <a:ln w="9525">
            <a:noFill/>
            <a:miter lim="800000"/>
            <a:headEnd/>
            <a:tailEnd/>
          </a:ln>
        </p:spPr>
      </p:pic>
      <p:sp>
        <p:nvSpPr>
          <p:cNvPr id="19" name="Title 1"/>
          <p:cNvSpPr txBox="1">
            <a:spLocks/>
          </p:cNvSpPr>
          <p:nvPr/>
        </p:nvSpPr>
        <p:spPr>
          <a:xfrm>
            <a:off x="422275" y="806450"/>
            <a:ext cx="8253413" cy="1182688"/>
          </a:xfrm>
          <a:prstGeom prst="rect">
            <a:avLst/>
          </a:prstGeom>
        </p:spPr>
        <p:txBody>
          <a:bodyPr/>
          <a:lstStyle>
            <a:lvl1pPr algn="l" rtl="0" eaLnBrk="0" fontAlgn="base" hangingPunct="0">
              <a:spcBef>
                <a:spcPct val="0"/>
              </a:spcBef>
              <a:spcAft>
                <a:spcPct val="0"/>
              </a:spcAft>
              <a:defRPr sz="4400" kern="1200">
                <a:solidFill>
                  <a:schemeClr val="tx1"/>
                </a:solidFill>
                <a:latin typeface="Georgia"/>
                <a:ea typeface="ＭＳ Ｐゴシック" pitchFamily="84" charset="-128"/>
                <a:cs typeface="Georgia"/>
              </a:defRPr>
            </a:lvl1pPr>
            <a:lvl2pPr algn="ctr" rtl="0" eaLnBrk="0" fontAlgn="base" hangingPunct="0">
              <a:spcBef>
                <a:spcPct val="0"/>
              </a:spcBef>
              <a:spcAft>
                <a:spcPct val="0"/>
              </a:spcAft>
              <a:defRPr sz="4400">
                <a:solidFill>
                  <a:schemeClr val="tx1"/>
                </a:solidFill>
                <a:latin typeface="Arial" pitchFamily="84" charset="0"/>
                <a:ea typeface="ＭＳ Ｐゴシック" pitchFamily="84" charset="-128"/>
                <a:cs typeface="ＭＳ Ｐゴシック" pitchFamily="84" charset="-128"/>
              </a:defRPr>
            </a:lvl2pPr>
            <a:lvl3pPr algn="ctr" rtl="0" eaLnBrk="0" fontAlgn="base" hangingPunct="0">
              <a:spcBef>
                <a:spcPct val="0"/>
              </a:spcBef>
              <a:spcAft>
                <a:spcPct val="0"/>
              </a:spcAft>
              <a:defRPr sz="4400">
                <a:solidFill>
                  <a:schemeClr val="tx1"/>
                </a:solidFill>
                <a:latin typeface="Arial" pitchFamily="84" charset="0"/>
                <a:ea typeface="ＭＳ Ｐゴシック" pitchFamily="84" charset="-128"/>
                <a:cs typeface="ＭＳ Ｐゴシック" pitchFamily="84" charset="-128"/>
              </a:defRPr>
            </a:lvl3pPr>
            <a:lvl4pPr algn="ctr" rtl="0" eaLnBrk="0" fontAlgn="base" hangingPunct="0">
              <a:spcBef>
                <a:spcPct val="0"/>
              </a:spcBef>
              <a:spcAft>
                <a:spcPct val="0"/>
              </a:spcAft>
              <a:defRPr sz="4400">
                <a:solidFill>
                  <a:schemeClr val="tx1"/>
                </a:solidFill>
                <a:latin typeface="Arial" pitchFamily="84" charset="0"/>
                <a:ea typeface="ＭＳ Ｐゴシック" pitchFamily="84" charset="-128"/>
                <a:cs typeface="ＭＳ Ｐゴシック" pitchFamily="84" charset="-128"/>
              </a:defRPr>
            </a:lvl4pPr>
            <a:lvl5pPr algn="ctr" rtl="0" eaLnBrk="0" fontAlgn="base" hangingPunct="0">
              <a:spcBef>
                <a:spcPct val="0"/>
              </a:spcBef>
              <a:spcAft>
                <a:spcPct val="0"/>
              </a:spcAft>
              <a:defRPr sz="4400">
                <a:solidFill>
                  <a:schemeClr val="tx1"/>
                </a:solidFill>
                <a:latin typeface="Arial" pitchFamily="84" charset="0"/>
                <a:ea typeface="ＭＳ Ｐゴシック" pitchFamily="84" charset="-128"/>
                <a:cs typeface="ＭＳ Ｐゴシック" pitchFamily="8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GB" dirty="0">
              <a:solidFill>
                <a:prstClr val="black"/>
              </a:solidFill>
            </a:endParaRPr>
          </a:p>
        </p:txBody>
      </p:sp>
      <p:pic>
        <p:nvPicPr>
          <p:cNvPr id="1031" name="Picture 17" descr="facebook.png"/>
          <p:cNvPicPr>
            <a:picLocks noChangeAspect="1"/>
          </p:cNvPicPr>
          <p:nvPr/>
        </p:nvPicPr>
        <p:blipFill>
          <a:blip r:embed="rId4" cstate="print"/>
          <a:srcRect/>
          <a:stretch>
            <a:fillRect/>
          </a:stretch>
        </p:blipFill>
        <p:spPr bwMode="auto">
          <a:xfrm>
            <a:off x="319088" y="6488113"/>
            <a:ext cx="192087" cy="192087"/>
          </a:xfrm>
          <a:prstGeom prst="rect">
            <a:avLst/>
          </a:prstGeom>
          <a:noFill/>
          <a:ln w="9525">
            <a:noFill/>
            <a:miter lim="800000"/>
            <a:headEnd/>
            <a:tailEnd/>
          </a:ln>
        </p:spPr>
      </p:pic>
      <p:pic>
        <p:nvPicPr>
          <p:cNvPr id="1032" name="Picture 20" descr="twitter.png"/>
          <p:cNvPicPr>
            <a:picLocks noChangeAspect="1"/>
          </p:cNvPicPr>
          <p:nvPr/>
        </p:nvPicPr>
        <p:blipFill>
          <a:blip r:embed="rId5" cstate="print"/>
          <a:srcRect/>
          <a:stretch>
            <a:fillRect/>
          </a:stretch>
        </p:blipFill>
        <p:spPr bwMode="auto">
          <a:xfrm>
            <a:off x="646113" y="6488113"/>
            <a:ext cx="192087" cy="1920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7" r:id="rId1"/>
  </p:sldLayoutIdLst>
  <p:txStyles>
    <p:titleStyle>
      <a:lvl1pPr algn="ctr" rtl="0" eaLnBrk="0" fontAlgn="base" hangingPunct="0">
        <a:spcBef>
          <a:spcPct val="0"/>
        </a:spcBef>
        <a:spcAft>
          <a:spcPct val="0"/>
        </a:spcAft>
        <a:defRPr sz="4400" kern="1200">
          <a:solidFill>
            <a:schemeClr val="tx1"/>
          </a:solidFill>
          <a:latin typeface="Arial" pitchFamily="84" charset="0"/>
          <a:ea typeface="ＭＳ Ｐゴシック" pitchFamily="84" charset="-128"/>
          <a:cs typeface="ＭＳ Ｐゴシック" pitchFamily="84" charset="-128"/>
        </a:defRPr>
      </a:lvl1pPr>
      <a:lvl2pPr algn="ctr" rtl="0" eaLnBrk="0" fontAlgn="base" hangingPunct="0">
        <a:spcBef>
          <a:spcPct val="0"/>
        </a:spcBef>
        <a:spcAft>
          <a:spcPct val="0"/>
        </a:spcAft>
        <a:defRPr sz="4400">
          <a:solidFill>
            <a:schemeClr val="tx1"/>
          </a:solidFill>
          <a:latin typeface="Arial" pitchFamily="84" charset="0"/>
          <a:ea typeface="ＭＳ Ｐゴシック" pitchFamily="84" charset="-128"/>
          <a:cs typeface="ＭＳ Ｐゴシック" pitchFamily="84" charset="-128"/>
        </a:defRPr>
      </a:lvl2pPr>
      <a:lvl3pPr algn="ctr" rtl="0" eaLnBrk="0" fontAlgn="base" hangingPunct="0">
        <a:spcBef>
          <a:spcPct val="0"/>
        </a:spcBef>
        <a:spcAft>
          <a:spcPct val="0"/>
        </a:spcAft>
        <a:defRPr sz="4400">
          <a:solidFill>
            <a:schemeClr val="tx1"/>
          </a:solidFill>
          <a:latin typeface="Arial" pitchFamily="84" charset="0"/>
          <a:ea typeface="ＭＳ Ｐゴシック" pitchFamily="84" charset="-128"/>
          <a:cs typeface="ＭＳ Ｐゴシック" pitchFamily="84" charset="-128"/>
        </a:defRPr>
      </a:lvl3pPr>
      <a:lvl4pPr algn="ctr" rtl="0" eaLnBrk="0" fontAlgn="base" hangingPunct="0">
        <a:spcBef>
          <a:spcPct val="0"/>
        </a:spcBef>
        <a:spcAft>
          <a:spcPct val="0"/>
        </a:spcAft>
        <a:defRPr sz="4400">
          <a:solidFill>
            <a:schemeClr val="tx1"/>
          </a:solidFill>
          <a:latin typeface="Arial" pitchFamily="84" charset="0"/>
          <a:ea typeface="ＭＳ Ｐゴシック" pitchFamily="84" charset="-128"/>
          <a:cs typeface="ＭＳ Ｐゴシック" pitchFamily="84" charset="-128"/>
        </a:defRPr>
      </a:lvl4pPr>
      <a:lvl5pPr algn="ctr" rtl="0" eaLnBrk="0" fontAlgn="base" hangingPunct="0">
        <a:spcBef>
          <a:spcPct val="0"/>
        </a:spcBef>
        <a:spcAft>
          <a:spcPct val="0"/>
        </a:spcAft>
        <a:defRPr sz="4400">
          <a:solidFill>
            <a:schemeClr val="tx1"/>
          </a:solidFill>
          <a:latin typeface="Arial" pitchFamily="84" charset="0"/>
          <a:ea typeface="ＭＳ Ｐゴシック" pitchFamily="84" charset="-128"/>
          <a:cs typeface="ＭＳ Ｐゴシック" pitchFamily="8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kern="1200">
          <a:solidFill>
            <a:schemeClr val="tx1"/>
          </a:solidFill>
          <a:latin typeface="Arial" pitchFamily="84" charset="0"/>
          <a:ea typeface="ＭＳ Ｐゴシック" pitchFamily="84" charset="-128"/>
          <a:cs typeface="ＭＳ Ｐゴシック" pitchFamily="84" charset="-128"/>
        </a:defRPr>
      </a:lvl1pPr>
      <a:lvl2pPr marL="742950" indent="-285750" algn="l" rtl="0" eaLnBrk="0" fontAlgn="base" hangingPunct="0">
        <a:spcBef>
          <a:spcPct val="20000"/>
        </a:spcBef>
        <a:spcAft>
          <a:spcPct val="0"/>
        </a:spcAft>
        <a:buFont typeface="Arial" pitchFamily="34" charset="0"/>
        <a:buChar char="–"/>
        <a:defRPr kern="1200">
          <a:solidFill>
            <a:schemeClr val="tx1"/>
          </a:solidFill>
          <a:latin typeface="Arial" pitchFamily="84" charset="0"/>
          <a:ea typeface="ＭＳ Ｐゴシック" pitchFamily="84" charset="-128"/>
          <a:cs typeface="+mn-cs"/>
        </a:defRPr>
      </a:lvl2pPr>
      <a:lvl3pPr marL="1143000" indent="-228600" algn="l" rtl="0" eaLnBrk="0" fontAlgn="base" hangingPunct="0">
        <a:spcBef>
          <a:spcPct val="20000"/>
        </a:spcBef>
        <a:spcAft>
          <a:spcPct val="0"/>
        </a:spcAft>
        <a:buFont typeface="Arial" pitchFamily="34" charset="0"/>
        <a:buChar char="•"/>
        <a:defRPr kern="1200">
          <a:solidFill>
            <a:schemeClr val="tx1"/>
          </a:solidFill>
          <a:latin typeface="Arial" pitchFamily="84" charset="0"/>
          <a:ea typeface="ＭＳ Ｐゴシック" pitchFamily="84" charset="-128"/>
          <a:cs typeface="+mn-cs"/>
        </a:defRPr>
      </a:lvl3pPr>
      <a:lvl4pPr marL="1600200" indent="-228600" algn="l" rtl="0" eaLnBrk="0" fontAlgn="base" hangingPunct="0">
        <a:spcBef>
          <a:spcPct val="20000"/>
        </a:spcBef>
        <a:spcAft>
          <a:spcPct val="0"/>
        </a:spcAft>
        <a:buFont typeface="Arial" pitchFamily="34" charset="0"/>
        <a:buChar char="–"/>
        <a:defRPr kern="1200">
          <a:solidFill>
            <a:schemeClr val="tx1"/>
          </a:solidFill>
          <a:latin typeface="Arial" pitchFamily="84" charset="0"/>
          <a:ea typeface="ＭＳ Ｐゴシック" pitchFamily="84" charset="-128"/>
          <a:cs typeface="+mn-cs"/>
        </a:defRPr>
      </a:lvl4pPr>
      <a:lvl5pPr marL="2057400" indent="-228600" algn="l" rtl="0" eaLnBrk="0" fontAlgn="base" hangingPunct="0">
        <a:spcBef>
          <a:spcPct val="20000"/>
        </a:spcBef>
        <a:spcAft>
          <a:spcPct val="0"/>
        </a:spcAft>
        <a:buFont typeface="Arial" pitchFamily="34" charset="0"/>
        <a:buChar char="»"/>
        <a:defRPr kern="1200">
          <a:solidFill>
            <a:schemeClr val="tx1"/>
          </a:solidFill>
          <a:latin typeface="Arial" pitchFamily="84" charset="0"/>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Date Placeholder 13"/>
          <p:cNvSpPr>
            <a:spLocks noGrp="1"/>
          </p:cNvSpPr>
          <p:nvPr>
            <p:ph type="dt" sz="half" idx="2"/>
          </p:nvPr>
        </p:nvSpPr>
        <p:spPr>
          <a:xfrm>
            <a:off x="270000" y="6616800"/>
            <a:ext cx="1102975" cy="216000"/>
          </a:xfrm>
          <a:prstGeom prst="rect">
            <a:avLst/>
          </a:prstGeom>
        </p:spPr>
        <p:txBody>
          <a:bodyPr lIns="0" tIns="0" rIns="0" bIns="0" anchor="t" anchorCtr="0"/>
          <a:lstStyle>
            <a:lvl1pPr>
              <a:defRPr sz="1000">
                <a:solidFill>
                  <a:schemeClr val="bg1">
                    <a:lumMod val="75000"/>
                  </a:schemeClr>
                </a:solidFill>
                <a:latin typeface="Arial"/>
              </a:defRPr>
            </a:lvl1pPr>
          </a:lstStyle>
          <a:p>
            <a:pPr defTabSz="457200"/>
            <a:fld id="{39CC3D12-03DC-467B-9D2B-76E1A1D3186D}" type="datetime1">
              <a:rPr lang="en-GB" smtClean="0">
                <a:solidFill>
                  <a:prstClr val="white">
                    <a:lumMod val="75000"/>
                  </a:prstClr>
                </a:solidFill>
              </a:rPr>
              <a:pPr defTabSz="457200"/>
              <a:t>23/11/2011</a:t>
            </a:fld>
            <a:endParaRPr lang="en-US" dirty="0">
              <a:solidFill>
                <a:prstClr val="white">
                  <a:lumMod val="75000"/>
                </a:prstClr>
              </a:solidFill>
            </a:endParaRPr>
          </a:p>
        </p:txBody>
      </p:sp>
      <p:sp>
        <p:nvSpPr>
          <p:cNvPr id="11" name="Slide Number Placeholder 15"/>
          <p:cNvSpPr>
            <a:spLocks noGrp="1"/>
          </p:cNvSpPr>
          <p:nvPr>
            <p:ph type="sldNum" sz="quarter" idx="4"/>
          </p:nvPr>
        </p:nvSpPr>
        <p:spPr>
          <a:xfrm>
            <a:off x="8052509" y="6618048"/>
            <a:ext cx="835891" cy="216000"/>
          </a:xfrm>
          <a:prstGeom prst="rect">
            <a:avLst/>
          </a:prstGeom>
        </p:spPr>
        <p:txBody>
          <a:bodyPr lIns="0" tIns="0" rIns="0" bIns="0" anchor="t" anchorCtr="0"/>
          <a:lstStyle>
            <a:lvl1pPr algn="r">
              <a:defRPr sz="1000">
                <a:solidFill>
                  <a:schemeClr val="bg1">
                    <a:lumMod val="75000"/>
                  </a:schemeClr>
                </a:solidFill>
                <a:latin typeface="Arial"/>
              </a:defRPr>
            </a:lvl1pPr>
          </a:lstStyle>
          <a:p>
            <a:pPr defTabSz="457200"/>
            <a:r>
              <a:rPr lang="en-US" dirty="0" smtClean="0">
                <a:solidFill>
                  <a:prstClr val="white">
                    <a:lumMod val="75000"/>
                  </a:prstClr>
                </a:solidFill>
              </a:rPr>
              <a:t>slide </a:t>
            </a:r>
            <a:fld id="{3CF8BEBA-977D-6E47-AC03-B1AB42481F20}" type="slidenum">
              <a:rPr lang="en-US" smtClean="0">
                <a:solidFill>
                  <a:prstClr val="white">
                    <a:lumMod val="75000"/>
                  </a:prstClr>
                </a:solidFill>
              </a:rPr>
              <a:pPr defTabSz="457200"/>
              <a:t>‹#›</a:t>
            </a:fld>
            <a:endParaRPr lang="en-US" dirty="0">
              <a:solidFill>
                <a:prstClr val="white">
                  <a:lumMod val="75000"/>
                </a:prstClr>
              </a:solidFill>
            </a:endParaRPr>
          </a:p>
        </p:txBody>
      </p:sp>
    </p:spTree>
    <p:extLst>
      <p:ext uri="{BB962C8B-B14F-4D97-AF65-F5344CB8AC3E}">
        <p14:creationId xmlns:p14="http://schemas.microsoft.com/office/powerpoint/2010/main" val="2119824133"/>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Date Placeholder 13"/>
          <p:cNvSpPr>
            <a:spLocks noGrp="1"/>
          </p:cNvSpPr>
          <p:nvPr>
            <p:ph type="dt" sz="half" idx="2"/>
          </p:nvPr>
        </p:nvSpPr>
        <p:spPr>
          <a:xfrm>
            <a:off x="270000" y="6616800"/>
            <a:ext cx="1102975" cy="216000"/>
          </a:xfrm>
          <a:prstGeom prst="rect">
            <a:avLst/>
          </a:prstGeom>
        </p:spPr>
        <p:txBody>
          <a:bodyPr lIns="0" tIns="0" rIns="0" bIns="0" anchor="t" anchorCtr="0"/>
          <a:lstStyle>
            <a:lvl1pPr>
              <a:defRPr sz="1000">
                <a:solidFill>
                  <a:schemeClr val="bg1">
                    <a:lumMod val="75000"/>
                  </a:schemeClr>
                </a:solidFill>
                <a:latin typeface="Arial"/>
              </a:defRPr>
            </a:lvl1pPr>
          </a:lstStyle>
          <a:p>
            <a:pPr defTabSz="457200"/>
            <a:fld id="{39CC3D12-03DC-467B-9D2B-76E1A1D3186D}" type="datetime1">
              <a:rPr lang="en-GB" smtClean="0">
                <a:solidFill>
                  <a:prstClr val="white">
                    <a:lumMod val="75000"/>
                  </a:prstClr>
                </a:solidFill>
              </a:rPr>
              <a:pPr defTabSz="457200"/>
              <a:t>23/11/2011</a:t>
            </a:fld>
            <a:endParaRPr lang="en-US" dirty="0">
              <a:solidFill>
                <a:prstClr val="white">
                  <a:lumMod val="75000"/>
                </a:prstClr>
              </a:solidFill>
            </a:endParaRPr>
          </a:p>
        </p:txBody>
      </p:sp>
      <p:sp>
        <p:nvSpPr>
          <p:cNvPr id="11" name="Slide Number Placeholder 15"/>
          <p:cNvSpPr>
            <a:spLocks noGrp="1"/>
          </p:cNvSpPr>
          <p:nvPr>
            <p:ph type="sldNum" sz="quarter" idx="4"/>
          </p:nvPr>
        </p:nvSpPr>
        <p:spPr>
          <a:xfrm>
            <a:off x="8052509" y="6618048"/>
            <a:ext cx="835891" cy="216000"/>
          </a:xfrm>
          <a:prstGeom prst="rect">
            <a:avLst/>
          </a:prstGeom>
        </p:spPr>
        <p:txBody>
          <a:bodyPr lIns="0" tIns="0" rIns="0" bIns="0" anchor="t" anchorCtr="0"/>
          <a:lstStyle>
            <a:lvl1pPr algn="r">
              <a:defRPr sz="1000">
                <a:solidFill>
                  <a:schemeClr val="bg1">
                    <a:lumMod val="75000"/>
                  </a:schemeClr>
                </a:solidFill>
                <a:latin typeface="Arial"/>
              </a:defRPr>
            </a:lvl1pPr>
          </a:lstStyle>
          <a:p>
            <a:pPr defTabSz="457200"/>
            <a:r>
              <a:rPr lang="en-US" dirty="0" smtClean="0">
                <a:solidFill>
                  <a:prstClr val="white">
                    <a:lumMod val="75000"/>
                  </a:prstClr>
                </a:solidFill>
              </a:rPr>
              <a:t>slide </a:t>
            </a:r>
            <a:fld id="{3CF8BEBA-977D-6E47-AC03-B1AB42481F20}" type="slidenum">
              <a:rPr lang="en-US" smtClean="0">
                <a:solidFill>
                  <a:prstClr val="white">
                    <a:lumMod val="75000"/>
                  </a:prstClr>
                </a:solidFill>
              </a:rPr>
              <a:pPr defTabSz="457200"/>
              <a:t>‹#›</a:t>
            </a:fld>
            <a:endParaRPr lang="en-US" dirty="0">
              <a:solidFill>
                <a:prstClr val="white">
                  <a:lumMod val="75000"/>
                </a:prstClr>
              </a:solidFill>
            </a:endParaRPr>
          </a:p>
        </p:txBody>
      </p:sp>
    </p:spTree>
    <p:extLst>
      <p:ext uri="{BB962C8B-B14F-4D97-AF65-F5344CB8AC3E}">
        <p14:creationId xmlns:p14="http://schemas.microsoft.com/office/powerpoint/2010/main" val="111856587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1"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1" y="1600202"/>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GB">
              <a:solidFill>
                <a:srgbClr val="000000"/>
              </a:solidFill>
            </a:endParaRPr>
          </a:p>
        </p:txBody>
      </p:sp>
      <p:sp>
        <p:nvSpPr>
          <p:cNvPr id="1029"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GB">
              <a:solidFill>
                <a:srgbClr val="000000"/>
              </a:solidFill>
            </a:endParaRPr>
          </a:p>
        </p:txBody>
      </p:sp>
      <p:sp>
        <p:nvSpPr>
          <p:cNvPr id="1030" name="Rectangle 6"/>
          <p:cNvSpPr>
            <a:spLocks noGrp="1" noChangeArrowheads="1"/>
          </p:cNvSpPr>
          <p:nvPr>
            <p:ph type="sldNum" sz="quarter" idx="4"/>
          </p:nvPr>
        </p:nvSpPr>
        <p:spPr bwMode="auto">
          <a:xfrm>
            <a:off x="6553201"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826B7F52-9961-4EE4-B476-66B69AE42D74}" type="slidenum">
              <a:rPr lang="en-GB">
                <a:solidFill>
                  <a:srgbClr val="000000"/>
                </a:solidFill>
              </a:rPr>
              <a:pPr fontAlgn="base">
                <a:spcBef>
                  <a:spcPct val="0"/>
                </a:spcBef>
                <a:spcAft>
                  <a:spcPct val="0"/>
                </a:spcAft>
              </a:pPr>
              <a:t>‹#›</a:t>
            </a:fld>
            <a:endParaRPr lang="en-GB">
              <a:solidFill>
                <a:srgbClr val="000000"/>
              </a:solidFill>
            </a:endParaRPr>
          </a:p>
        </p:txBody>
      </p:sp>
    </p:spTree>
  </p:cSld>
  <p:clrMap bg1="lt1" tx1="dk1" bg2="lt2" tx2="dk2" accent1="accent1" accent2="accent2" accent3="accent3" accent4="accent4" accent5="accent5" accent6="accent6" hlink="hlink" folHlink="folHlink"/>
  <p:sldLayoutIdLst>
    <p:sldLayoutId id="2147483679"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1"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1" y="1600202"/>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GB">
              <a:solidFill>
                <a:srgbClr val="000000"/>
              </a:solidFill>
            </a:endParaRPr>
          </a:p>
        </p:txBody>
      </p:sp>
      <p:sp>
        <p:nvSpPr>
          <p:cNvPr id="1029"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GB">
              <a:solidFill>
                <a:srgbClr val="000000"/>
              </a:solidFill>
            </a:endParaRPr>
          </a:p>
        </p:txBody>
      </p:sp>
      <p:sp>
        <p:nvSpPr>
          <p:cNvPr id="1030" name="Rectangle 6"/>
          <p:cNvSpPr>
            <a:spLocks noGrp="1" noChangeArrowheads="1"/>
          </p:cNvSpPr>
          <p:nvPr>
            <p:ph type="sldNum" sz="quarter" idx="4"/>
          </p:nvPr>
        </p:nvSpPr>
        <p:spPr bwMode="auto">
          <a:xfrm>
            <a:off x="6553201"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826B7F52-9961-4EE4-B476-66B69AE42D74}" type="slidenum">
              <a:rPr lang="en-GB">
                <a:solidFill>
                  <a:srgbClr val="000000"/>
                </a:solidFill>
              </a:rPr>
              <a:pPr fontAlgn="base">
                <a:spcBef>
                  <a:spcPct val="0"/>
                </a:spcBef>
                <a:spcAft>
                  <a:spcPct val="0"/>
                </a:spcAft>
              </a:pPr>
              <a:t>‹#›</a:t>
            </a:fld>
            <a:endParaRPr lang="en-GB">
              <a:solidFill>
                <a:srgbClr val="000000"/>
              </a:solidFill>
            </a:endParaRPr>
          </a:p>
        </p:txBody>
      </p:sp>
    </p:spTree>
  </p:cSld>
  <p:clrMap bg1="lt1" tx1="dk1" bg2="lt2" tx2="dk2" accent1="accent1" accent2="accent2" accent3="accent3" accent4="accent4" accent5="accent5" accent6="accent6" hlink="hlink" folHlink="folHlink"/>
  <p:sldLayoutIdLst>
    <p:sldLayoutId id="2147483681"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1"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1"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2"/>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9110290-CC02-4735-A3F1-AAD6C04E30DD}" type="datetime1">
              <a:rPr lang="en-US" smtClean="0">
                <a:solidFill>
                  <a:srgbClr val="04617B">
                    <a:shade val="90000"/>
                  </a:srgbClr>
                </a:solidFill>
              </a:rPr>
              <a:pPr/>
              <a:t>11/23/2011</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2"/>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GB" smtClean="0">
                <a:solidFill>
                  <a:srgbClr val="04617B">
                    <a:shade val="90000"/>
                  </a:srgbClr>
                </a:solidFill>
              </a:rPr>
              <a:t>Dr Andrew Eynon, Library &amp; Learning Technology Manager</a:t>
            </a:r>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2"/>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92C2960-3531-4249-9445-B140AAC7D0AB}"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3683" r:id="rId1"/>
  </p:sldLayoutIdLst>
  <p:hf sldNum="0"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1"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1"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2"/>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9110290-CC02-4735-A3F1-AAD6C04E30DD}" type="datetime1">
              <a:rPr lang="en-US" smtClean="0">
                <a:solidFill>
                  <a:srgbClr val="04617B">
                    <a:shade val="90000"/>
                  </a:srgbClr>
                </a:solidFill>
              </a:rPr>
              <a:pPr/>
              <a:t>11/23/2011</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2"/>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GB" smtClean="0">
                <a:solidFill>
                  <a:srgbClr val="04617B">
                    <a:shade val="90000"/>
                  </a:srgbClr>
                </a:solidFill>
              </a:rPr>
              <a:t>Dr Andrew Eynon, Library &amp; Learning Technology Manager</a:t>
            </a:r>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2"/>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92C2960-3531-4249-9445-B140AAC7D0AB}"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3685" r:id="rId1"/>
  </p:sldLayoutIdLst>
  <p:hf sldNum="0"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2"/>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6"/>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E637BB6B-EE1B-48FB-8575-0D55C373DE88}" type="datetimeFigureOut">
              <a:rPr lang="en-US" smtClean="0"/>
              <a:pPr/>
              <a:t>11/23/2011</a:t>
            </a:fld>
            <a:endParaRPr lang="en-US" sz="1000">
              <a:solidFill>
                <a:schemeClr val="tx2">
                  <a:shade val="50000"/>
                </a:schemeClr>
              </a:solidFill>
            </a:endParaRPr>
          </a:p>
        </p:txBody>
      </p:sp>
      <p:sp>
        <p:nvSpPr>
          <p:cNvPr id="22" name="Footer Placeholder 21"/>
          <p:cNvSpPr>
            <a:spLocks noGrp="1"/>
          </p:cNvSpPr>
          <p:nvPr>
            <p:ph type="ftr" sz="quarter" idx="3"/>
          </p:nvPr>
        </p:nvSpPr>
        <p:spPr>
          <a:xfrm>
            <a:off x="3124201" y="6422066"/>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lgn="ctr" eaLnBrk="1" latinLnBrk="0" hangingPunct="1"/>
            <a:endParaRPr kumimoji="0" lang="en-US" sz="1000" dirty="0">
              <a:solidFill>
                <a:schemeClr val="tx2">
                  <a:shade val="50000"/>
                </a:schemeClr>
              </a:solidFill>
            </a:endParaRPr>
          </a:p>
        </p:txBody>
      </p:sp>
      <p:sp>
        <p:nvSpPr>
          <p:cNvPr id="18" name="Slide Number Placeholder 17"/>
          <p:cNvSpPr>
            <a:spLocks noGrp="1"/>
          </p:cNvSpPr>
          <p:nvPr>
            <p:ph type="sldNum" sz="quarter" idx="4"/>
          </p:nvPr>
        </p:nvSpPr>
        <p:spPr>
          <a:xfrm>
            <a:off x="8153400" y="6422066"/>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pPr defTabSz="449263" fontAlgn="base">
              <a:spcBef>
                <a:spcPct val="0"/>
              </a:spcBef>
              <a:spcAft>
                <a:spcPct val="0"/>
              </a:spcAft>
              <a:buSzPct val="100000"/>
              <a:defRPr/>
            </a:pPr>
            <a:fld id="{C702FDE3-C5AF-4F7F-8CE7-F7EA06CE8E72}" type="slidenum">
              <a:rPr lang="en-GB" smtClean="0"/>
              <a:pPr defTabSz="449263" fontAlgn="base">
                <a:spcBef>
                  <a:spcPct val="0"/>
                </a:spcBef>
                <a:spcAft>
                  <a:spcPct val="0"/>
                </a:spcAft>
                <a:buSzPct val="100000"/>
                <a:defRPr/>
              </a:pPr>
              <a:t>‹#›</a:t>
            </a:fld>
            <a:fld id="{B5C66817-694E-418B-85A2-10D5E3D8738E}" type="slidenum">
              <a:rPr lang="en-GB" smtClean="0"/>
              <a:pPr defTabSz="449263" fontAlgn="base">
                <a:spcBef>
                  <a:spcPct val="0"/>
                </a:spcBef>
                <a:spcAft>
                  <a:spcPct val="0"/>
                </a:spcAft>
                <a:buSzPct val="100000"/>
                <a:defRPr/>
              </a:pPr>
              <a:t>‹#›</a:t>
            </a:fld>
            <a:endParaRPr lang="en-GB"/>
          </a:p>
        </p:txBody>
      </p:sp>
    </p:spTree>
  </p:cSld>
  <p:clrMap bg1="dk1" tx1="lt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3" cstate="print"/>
          <a:srcRect/>
          <a:stretch>
            <a:fillRect/>
          </a:stretch>
        </p:blipFill>
        <p:spPr bwMode="auto">
          <a:xfrm>
            <a:off x="0" y="3"/>
            <a:ext cx="9155721" cy="6524625"/>
          </a:xfrm>
          <a:prstGeom prst="rect">
            <a:avLst/>
          </a:prstGeom>
          <a:noFill/>
          <a:ln w="9525">
            <a:noFill/>
            <a:round/>
            <a:headEnd/>
            <a:tailEnd/>
          </a:ln>
        </p:spPr>
      </p:pic>
      <p:sp>
        <p:nvSpPr>
          <p:cNvPr id="2051" name="Rectangle 2"/>
          <p:cNvSpPr>
            <a:spLocks noGrp="1" noChangeArrowheads="1"/>
          </p:cNvSpPr>
          <p:nvPr>
            <p:ph type="title"/>
          </p:nvPr>
        </p:nvSpPr>
        <p:spPr bwMode="auto">
          <a:xfrm>
            <a:off x="178748" y="674688"/>
            <a:ext cx="8710316" cy="417512"/>
          </a:xfrm>
          <a:prstGeom prst="rect">
            <a:avLst/>
          </a:prstGeom>
          <a:noFill/>
          <a:ln w="9525">
            <a:noFill/>
            <a:round/>
            <a:headEnd/>
            <a:tailEnd/>
          </a:ln>
        </p:spPr>
        <p:txBody>
          <a:bodyPr vert="horz" wrap="square" lIns="90000" tIns="45000" rIns="90000" bIns="45000" numCol="1" anchor="ctr" anchorCtr="0" compatLnSpc="1">
            <a:prstTxWarp prst="textNoShape">
              <a:avLst/>
            </a:prstTxWarp>
          </a:bodyPr>
          <a:lstStyle/>
          <a:p>
            <a:pPr lvl="0"/>
            <a:r>
              <a:rPr lang="en-GB" smtClean="0"/>
              <a:t>Click to edit the title text format</a:t>
            </a:r>
          </a:p>
        </p:txBody>
      </p:sp>
      <p:sp>
        <p:nvSpPr>
          <p:cNvPr id="2052" name="Rectangle 3"/>
          <p:cNvSpPr>
            <a:spLocks noGrp="1" noChangeArrowheads="1"/>
          </p:cNvSpPr>
          <p:nvPr>
            <p:ph type="body" idx="1"/>
          </p:nvPr>
        </p:nvSpPr>
        <p:spPr bwMode="auto">
          <a:xfrm>
            <a:off x="899603" y="1557341"/>
            <a:ext cx="7526475" cy="4535487"/>
          </a:xfrm>
          <a:prstGeom prst="rect">
            <a:avLst/>
          </a:prstGeom>
          <a:noFill/>
          <a:ln w="9525">
            <a:noFill/>
            <a:round/>
            <a:headEnd/>
            <a:tailEnd/>
          </a:ln>
        </p:spPr>
        <p:txBody>
          <a:bodyPr vert="horz" wrap="square" lIns="90000" tIns="62640" rIns="90000" bIns="450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4"/>
          <p:cNvSpPr>
            <a:spLocks noGrp="1" noChangeArrowheads="1"/>
          </p:cNvSpPr>
          <p:nvPr>
            <p:ph type="sldNum"/>
          </p:nvPr>
        </p:nvSpPr>
        <p:spPr bwMode="auto">
          <a:xfrm>
            <a:off x="4858437" y="6394453"/>
            <a:ext cx="3928067" cy="454025"/>
          </a:xfrm>
          <a:prstGeom prst="rect">
            <a:avLst/>
          </a:prstGeom>
          <a:noFill/>
          <a:ln w="9525">
            <a:noFill/>
            <a:round/>
            <a:headEnd/>
            <a:tailEnd/>
          </a:ln>
          <a:effectLst/>
        </p:spPr>
        <p:txBody>
          <a:bodyPr vert="horz" wrap="square" lIns="90000" tIns="45000" rIns="90000" bIns="45000" numCol="1" anchor="t" anchorCtr="0" compatLnSpc="1">
            <a:prstTxWarp prst="textNoShape">
              <a:avLst/>
            </a:prstTxWarp>
          </a:bodyPr>
          <a:lstStyle>
            <a:lvl1pPr hangingPunct="1">
              <a:lnSpc>
                <a:spcPct val="100000"/>
              </a:lnSpc>
              <a:buClrTx/>
              <a:buFontTx/>
              <a:buNone/>
              <a:tabLst>
                <a:tab pos="723900" algn="l"/>
                <a:tab pos="1447800" algn="l"/>
                <a:tab pos="2171700" algn="l"/>
                <a:tab pos="2895600" algn="l"/>
                <a:tab pos="3619500" algn="l"/>
              </a:tabLst>
              <a:defRPr sz="2400" smtClean="0">
                <a:solidFill>
                  <a:srgbClr val="000000"/>
                </a:solidFill>
                <a:latin typeface="Times New Roman" pitchFamily="16" charset="0"/>
              </a:defRPr>
            </a:lvl1pPr>
          </a:lstStyle>
          <a:p>
            <a:pPr defTabSz="449263" fontAlgn="base">
              <a:spcBef>
                <a:spcPct val="0"/>
              </a:spcBef>
              <a:spcAft>
                <a:spcPct val="0"/>
              </a:spcAft>
              <a:buSzPct val="100000"/>
              <a:defRPr/>
            </a:pPr>
            <a:fld id="{17F190E7-E6CA-42C9-A2A5-1CEECA5FCFE5}" type="slidenum">
              <a:rPr lang="en-GB"/>
              <a:pPr defTabSz="449263" fontAlgn="base">
                <a:spcBef>
                  <a:spcPct val="0"/>
                </a:spcBef>
                <a:spcAft>
                  <a:spcPct val="0"/>
                </a:spcAft>
                <a:buSzPct val="100000"/>
                <a:defRPr/>
              </a:pPr>
              <a:t>‹#›</a:t>
            </a:fld>
            <a:fld id="{E1A6A4B5-ADEC-456E-A8E2-E6DFF810B4A2}" type="slidenum">
              <a:rPr lang="en-GB"/>
              <a:pPr defTabSz="449263" fontAlgn="base">
                <a:spcBef>
                  <a:spcPct val="0"/>
                </a:spcBef>
                <a:spcAft>
                  <a:spcPct val="0"/>
                </a:spcAft>
                <a:buSzPct val="100000"/>
                <a:defRPr/>
              </a:pPr>
              <a:t>‹#›</a:t>
            </a:fld>
            <a:endParaRPr lang="en-GB"/>
          </a:p>
        </p:txBody>
      </p:sp>
      <p:sp>
        <p:nvSpPr>
          <p:cNvPr id="2053" name="Rectangle 5"/>
          <p:cNvSpPr>
            <a:spLocks noChangeArrowheads="1"/>
          </p:cNvSpPr>
          <p:nvPr/>
        </p:nvSpPr>
        <p:spPr bwMode="auto">
          <a:xfrm>
            <a:off x="323798" y="190503"/>
            <a:ext cx="8568196" cy="574675"/>
          </a:xfrm>
          <a:prstGeom prst="rect">
            <a:avLst/>
          </a:prstGeom>
          <a:noFill/>
          <a:ln w="9525">
            <a:noFill/>
            <a:round/>
            <a:headEnd/>
            <a:tailEnd/>
          </a:ln>
          <a:effectLst/>
        </p:spPr>
        <p:txBody>
          <a:bodyPr wrap="none" anchor="ctr"/>
          <a:lstStyle/>
          <a:p>
            <a:pPr defTabSz="449263" fontAlgn="base" hangingPunct="0">
              <a:lnSpc>
                <a:spcPct val="93000"/>
              </a:lnSpc>
              <a:spcBef>
                <a:spcPct val="0"/>
              </a:spcBef>
              <a:spcAft>
                <a:spcPct val="0"/>
              </a:spcAft>
              <a:buClr>
                <a:srgbClr val="000000"/>
              </a:buClr>
              <a:buSzPct val="100000"/>
              <a:buFont typeface="Times New Roman" pitchFamily="16" charset="0"/>
              <a:buNone/>
              <a:defRPr/>
            </a:pPr>
            <a:endParaRPr lang="en-GB">
              <a:solidFill>
                <a:srgbClr val="FFFFFF"/>
              </a:solidFill>
            </a:endParaRPr>
          </a:p>
        </p:txBody>
      </p:sp>
    </p:spTree>
  </p:cSld>
  <p:clrMap bg1="lt1" tx1="dk1" bg2="lt2" tx2="dk2" accent1="accent1" accent2="accent2" accent3="accent3" accent4="accent4" accent5="accent5" accent6="accent6" hlink="hlink" folHlink="folHlink"/>
  <p:sldLayoutIdLst>
    <p:sldLayoutId id="2147483711" r:id="rId1"/>
  </p:sldLayoutIdLst>
  <p:txStyles>
    <p:titleStyle>
      <a:lvl1pPr algn="l" defTabSz="449263" rtl="0" eaLnBrk="0" fontAlgn="base" hangingPunct="0">
        <a:lnSpc>
          <a:spcPct val="93000"/>
        </a:lnSpc>
        <a:spcBef>
          <a:spcPct val="0"/>
        </a:spcBef>
        <a:spcAft>
          <a:spcPct val="0"/>
        </a:spcAft>
        <a:buClr>
          <a:srgbClr val="000000"/>
        </a:buClr>
        <a:buSzPct val="100000"/>
        <a:buFont typeface="Times New Roman" pitchFamily="16" charset="0"/>
        <a:defRPr>
          <a:solidFill>
            <a:srgbClr val="000000"/>
          </a:solidFill>
          <a:latin typeface="+mj-lt"/>
          <a:ea typeface="+mj-ea"/>
          <a:cs typeface="+mj-cs"/>
        </a:defRPr>
      </a:lvl1pPr>
      <a:lvl2pPr algn="l" defTabSz="449263" rtl="0" eaLnBrk="0" fontAlgn="base" hangingPunct="0">
        <a:lnSpc>
          <a:spcPct val="93000"/>
        </a:lnSpc>
        <a:spcBef>
          <a:spcPct val="0"/>
        </a:spcBef>
        <a:spcAft>
          <a:spcPct val="0"/>
        </a:spcAft>
        <a:buClr>
          <a:srgbClr val="000000"/>
        </a:buClr>
        <a:buSzPct val="100000"/>
        <a:buFont typeface="Times New Roman" pitchFamily="16" charset="0"/>
        <a:defRPr>
          <a:solidFill>
            <a:srgbClr val="000000"/>
          </a:solidFill>
          <a:latin typeface="Arial" charset="0"/>
          <a:cs typeface="Arial Unicode MS" pitchFamily="32" charset="0"/>
        </a:defRPr>
      </a:lvl2pPr>
      <a:lvl3pPr algn="l" defTabSz="449263" rtl="0" eaLnBrk="0" fontAlgn="base" hangingPunct="0">
        <a:lnSpc>
          <a:spcPct val="93000"/>
        </a:lnSpc>
        <a:spcBef>
          <a:spcPct val="0"/>
        </a:spcBef>
        <a:spcAft>
          <a:spcPct val="0"/>
        </a:spcAft>
        <a:buClr>
          <a:srgbClr val="000000"/>
        </a:buClr>
        <a:buSzPct val="100000"/>
        <a:buFont typeface="Times New Roman" pitchFamily="16" charset="0"/>
        <a:defRPr>
          <a:solidFill>
            <a:srgbClr val="000000"/>
          </a:solidFill>
          <a:latin typeface="Arial" charset="0"/>
          <a:cs typeface="Arial Unicode MS" pitchFamily="32" charset="0"/>
        </a:defRPr>
      </a:lvl3pPr>
      <a:lvl4pPr algn="l" defTabSz="449263" rtl="0" eaLnBrk="0" fontAlgn="base" hangingPunct="0">
        <a:lnSpc>
          <a:spcPct val="93000"/>
        </a:lnSpc>
        <a:spcBef>
          <a:spcPct val="0"/>
        </a:spcBef>
        <a:spcAft>
          <a:spcPct val="0"/>
        </a:spcAft>
        <a:buClr>
          <a:srgbClr val="000000"/>
        </a:buClr>
        <a:buSzPct val="100000"/>
        <a:buFont typeface="Times New Roman" pitchFamily="16" charset="0"/>
        <a:defRPr>
          <a:solidFill>
            <a:srgbClr val="000000"/>
          </a:solidFill>
          <a:latin typeface="Arial" charset="0"/>
          <a:cs typeface="Arial Unicode MS" pitchFamily="32" charset="0"/>
        </a:defRPr>
      </a:lvl4pPr>
      <a:lvl5pPr algn="l" defTabSz="449263" rtl="0" eaLnBrk="0" fontAlgn="base" hangingPunct="0">
        <a:lnSpc>
          <a:spcPct val="93000"/>
        </a:lnSpc>
        <a:spcBef>
          <a:spcPct val="0"/>
        </a:spcBef>
        <a:spcAft>
          <a:spcPct val="0"/>
        </a:spcAft>
        <a:buClr>
          <a:srgbClr val="000000"/>
        </a:buClr>
        <a:buSzPct val="100000"/>
        <a:buFont typeface="Times New Roman" pitchFamily="16" charset="0"/>
        <a:defRPr>
          <a:solidFill>
            <a:srgbClr val="000000"/>
          </a:solidFill>
          <a:latin typeface="Arial" charset="0"/>
          <a:cs typeface="Arial Unicode MS" pitchFamily="32" charset="0"/>
        </a:defRPr>
      </a:lvl5pPr>
      <a:lvl6pPr marL="2514600" indent="-228600" algn="l" defTabSz="449263" rtl="0" eaLnBrk="0" fontAlgn="base" hangingPunct="0">
        <a:lnSpc>
          <a:spcPct val="93000"/>
        </a:lnSpc>
        <a:spcBef>
          <a:spcPct val="0"/>
        </a:spcBef>
        <a:spcAft>
          <a:spcPct val="0"/>
        </a:spcAft>
        <a:buClr>
          <a:srgbClr val="000000"/>
        </a:buClr>
        <a:buSzPct val="100000"/>
        <a:buFont typeface="Times New Roman" pitchFamily="16" charset="0"/>
        <a:defRPr>
          <a:solidFill>
            <a:srgbClr val="000000"/>
          </a:solidFill>
          <a:latin typeface="Arial" charset="0"/>
          <a:cs typeface="Arial Unicode MS" pitchFamily="32" charset="0"/>
        </a:defRPr>
      </a:lvl6pPr>
      <a:lvl7pPr marL="2971800" indent="-228600" algn="l" defTabSz="449263" rtl="0" eaLnBrk="0" fontAlgn="base" hangingPunct="0">
        <a:lnSpc>
          <a:spcPct val="93000"/>
        </a:lnSpc>
        <a:spcBef>
          <a:spcPct val="0"/>
        </a:spcBef>
        <a:spcAft>
          <a:spcPct val="0"/>
        </a:spcAft>
        <a:buClr>
          <a:srgbClr val="000000"/>
        </a:buClr>
        <a:buSzPct val="100000"/>
        <a:buFont typeface="Times New Roman" pitchFamily="16" charset="0"/>
        <a:defRPr>
          <a:solidFill>
            <a:srgbClr val="000000"/>
          </a:solidFill>
          <a:latin typeface="Arial" charset="0"/>
          <a:cs typeface="Arial Unicode MS" pitchFamily="32" charset="0"/>
        </a:defRPr>
      </a:lvl7pPr>
      <a:lvl8pPr marL="3429000" indent="-228600" algn="l" defTabSz="449263" rtl="0" eaLnBrk="0" fontAlgn="base" hangingPunct="0">
        <a:lnSpc>
          <a:spcPct val="93000"/>
        </a:lnSpc>
        <a:spcBef>
          <a:spcPct val="0"/>
        </a:spcBef>
        <a:spcAft>
          <a:spcPct val="0"/>
        </a:spcAft>
        <a:buClr>
          <a:srgbClr val="000000"/>
        </a:buClr>
        <a:buSzPct val="100000"/>
        <a:buFont typeface="Times New Roman" pitchFamily="16" charset="0"/>
        <a:defRPr>
          <a:solidFill>
            <a:srgbClr val="000000"/>
          </a:solidFill>
          <a:latin typeface="Arial" charset="0"/>
          <a:cs typeface="Arial Unicode MS" pitchFamily="32" charset="0"/>
        </a:defRPr>
      </a:lvl8pPr>
      <a:lvl9pPr marL="3886200" indent="-228600" algn="l" defTabSz="449263" rtl="0" eaLnBrk="0" fontAlgn="base" hangingPunct="0">
        <a:lnSpc>
          <a:spcPct val="93000"/>
        </a:lnSpc>
        <a:spcBef>
          <a:spcPct val="0"/>
        </a:spcBef>
        <a:spcAft>
          <a:spcPct val="0"/>
        </a:spcAft>
        <a:buClr>
          <a:srgbClr val="000000"/>
        </a:buClr>
        <a:buSzPct val="100000"/>
        <a:buFont typeface="Times New Roman" pitchFamily="16" charset="0"/>
        <a:defRPr>
          <a:solidFill>
            <a:srgbClr val="000000"/>
          </a:solidFill>
          <a:latin typeface="Arial" charset="0"/>
          <a:cs typeface="Arial Unicode MS" pitchFamily="32" charset="0"/>
        </a:defRPr>
      </a:lvl9pPr>
    </p:titleStyle>
    <p:bodyStyle>
      <a:lvl1pPr marL="342900" indent="-342900" algn="l" defTabSz="449263" rtl="0" eaLnBrk="0" fontAlgn="base" hangingPunct="0">
        <a:lnSpc>
          <a:spcPct val="93000"/>
        </a:lnSpc>
        <a:spcBef>
          <a:spcPct val="0"/>
        </a:spcBef>
        <a:spcAft>
          <a:spcPts val="1425"/>
        </a:spcAft>
        <a:buClr>
          <a:srgbClr val="000000"/>
        </a:buClr>
        <a:buSzPct val="100000"/>
        <a:buFont typeface="Times New Roman" pitchFamily="16" charset="0"/>
        <a:defRPr sz="2000">
          <a:solidFill>
            <a:srgbClr val="293352"/>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itchFamily="16" charset="0"/>
        <a:defRPr>
          <a:solidFill>
            <a:srgbClr val="293352"/>
          </a:solidFill>
          <a:latin typeface="+mn-lt"/>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itchFamily="16" charset="0"/>
        <a:defRPr>
          <a:solidFill>
            <a:srgbClr val="293352"/>
          </a:solidFill>
          <a:latin typeface="+mn-lt"/>
          <a:cs typeface="+mn-cs"/>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itchFamily="16" charset="0"/>
        <a:defRPr>
          <a:solidFill>
            <a:srgbClr val="293352"/>
          </a:solidFill>
          <a:latin typeface="+mn-lt"/>
          <a:cs typeface="+mn-cs"/>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itchFamily="16" charset="0"/>
        <a:defRPr sz="2000">
          <a:solidFill>
            <a:srgbClr val="293352"/>
          </a:solidFill>
          <a:latin typeface="+mn-lt"/>
          <a:cs typeface="+mn-cs"/>
        </a:defRPr>
      </a:lvl5pPr>
      <a:lvl6pPr marL="2514600" indent="-228600" algn="l" defTabSz="449263" rtl="0" eaLnBrk="0" fontAlgn="base" hangingPunct="0">
        <a:lnSpc>
          <a:spcPct val="93000"/>
        </a:lnSpc>
        <a:spcBef>
          <a:spcPct val="0"/>
        </a:spcBef>
        <a:spcAft>
          <a:spcPts val="288"/>
        </a:spcAft>
        <a:buClr>
          <a:srgbClr val="000000"/>
        </a:buClr>
        <a:buSzPct val="100000"/>
        <a:buFont typeface="Times New Roman" pitchFamily="16" charset="0"/>
        <a:defRPr sz="2000">
          <a:solidFill>
            <a:srgbClr val="293352"/>
          </a:solidFill>
          <a:latin typeface="+mn-lt"/>
          <a:cs typeface="+mn-cs"/>
        </a:defRPr>
      </a:lvl6pPr>
      <a:lvl7pPr marL="2971800" indent="-228600" algn="l" defTabSz="449263" rtl="0" eaLnBrk="0" fontAlgn="base" hangingPunct="0">
        <a:lnSpc>
          <a:spcPct val="93000"/>
        </a:lnSpc>
        <a:spcBef>
          <a:spcPct val="0"/>
        </a:spcBef>
        <a:spcAft>
          <a:spcPts val="288"/>
        </a:spcAft>
        <a:buClr>
          <a:srgbClr val="000000"/>
        </a:buClr>
        <a:buSzPct val="100000"/>
        <a:buFont typeface="Times New Roman" pitchFamily="16" charset="0"/>
        <a:defRPr sz="2000">
          <a:solidFill>
            <a:srgbClr val="293352"/>
          </a:solidFill>
          <a:latin typeface="+mn-lt"/>
          <a:cs typeface="+mn-cs"/>
        </a:defRPr>
      </a:lvl7pPr>
      <a:lvl8pPr marL="3429000" indent="-228600" algn="l" defTabSz="449263" rtl="0" eaLnBrk="0" fontAlgn="base" hangingPunct="0">
        <a:lnSpc>
          <a:spcPct val="93000"/>
        </a:lnSpc>
        <a:spcBef>
          <a:spcPct val="0"/>
        </a:spcBef>
        <a:spcAft>
          <a:spcPts val="288"/>
        </a:spcAft>
        <a:buClr>
          <a:srgbClr val="000000"/>
        </a:buClr>
        <a:buSzPct val="100000"/>
        <a:buFont typeface="Times New Roman" pitchFamily="16" charset="0"/>
        <a:defRPr sz="2000">
          <a:solidFill>
            <a:srgbClr val="293352"/>
          </a:solidFill>
          <a:latin typeface="+mn-lt"/>
          <a:cs typeface="+mn-cs"/>
        </a:defRPr>
      </a:lvl8pPr>
      <a:lvl9pPr marL="3886200" indent="-228600" algn="l" defTabSz="449263" rtl="0" eaLnBrk="0" fontAlgn="base" hangingPunct="0">
        <a:lnSpc>
          <a:spcPct val="93000"/>
        </a:lnSpc>
        <a:spcBef>
          <a:spcPct val="0"/>
        </a:spcBef>
        <a:spcAft>
          <a:spcPts val="288"/>
        </a:spcAft>
        <a:buClr>
          <a:srgbClr val="000000"/>
        </a:buClr>
        <a:buSzPct val="100000"/>
        <a:buFont typeface="Times New Roman" pitchFamily="16" charset="0"/>
        <a:defRPr sz="2000">
          <a:solidFill>
            <a:srgbClr val="29335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3" cstate="print"/>
          <a:srcRect/>
          <a:stretch>
            <a:fillRect/>
          </a:stretch>
        </p:blipFill>
        <p:spPr bwMode="auto">
          <a:xfrm>
            <a:off x="0" y="3"/>
            <a:ext cx="9155721" cy="6524625"/>
          </a:xfrm>
          <a:prstGeom prst="rect">
            <a:avLst/>
          </a:prstGeom>
          <a:noFill/>
          <a:ln w="9525">
            <a:noFill/>
            <a:round/>
            <a:headEnd/>
            <a:tailEnd/>
          </a:ln>
        </p:spPr>
      </p:pic>
      <p:sp>
        <p:nvSpPr>
          <p:cNvPr id="2051" name="Rectangle 2"/>
          <p:cNvSpPr>
            <a:spLocks noGrp="1" noChangeArrowheads="1"/>
          </p:cNvSpPr>
          <p:nvPr>
            <p:ph type="title"/>
          </p:nvPr>
        </p:nvSpPr>
        <p:spPr bwMode="auto">
          <a:xfrm>
            <a:off x="178748" y="674688"/>
            <a:ext cx="8710316" cy="417512"/>
          </a:xfrm>
          <a:prstGeom prst="rect">
            <a:avLst/>
          </a:prstGeom>
          <a:noFill/>
          <a:ln w="9525">
            <a:noFill/>
            <a:round/>
            <a:headEnd/>
            <a:tailEnd/>
          </a:ln>
        </p:spPr>
        <p:txBody>
          <a:bodyPr vert="horz" wrap="square" lIns="90000" tIns="45000" rIns="90000" bIns="45000" numCol="1" anchor="ctr" anchorCtr="0" compatLnSpc="1">
            <a:prstTxWarp prst="textNoShape">
              <a:avLst/>
            </a:prstTxWarp>
          </a:bodyPr>
          <a:lstStyle/>
          <a:p>
            <a:pPr lvl="0"/>
            <a:r>
              <a:rPr lang="en-GB" smtClean="0"/>
              <a:t>Click to edit the title text format</a:t>
            </a:r>
          </a:p>
        </p:txBody>
      </p:sp>
      <p:sp>
        <p:nvSpPr>
          <p:cNvPr id="2052" name="Rectangle 3"/>
          <p:cNvSpPr>
            <a:spLocks noGrp="1" noChangeArrowheads="1"/>
          </p:cNvSpPr>
          <p:nvPr>
            <p:ph type="body" idx="1"/>
          </p:nvPr>
        </p:nvSpPr>
        <p:spPr bwMode="auto">
          <a:xfrm>
            <a:off x="899603" y="1557341"/>
            <a:ext cx="7526475" cy="4535487"/>
          </a:xfrm>
          <a:prstGeom prst="rect">
            <a:avLst/>
          </a:prstGeom>
          <a:noFill/>
          <a:ln w="9525">
            <a:noFill/>
            <a:round/>
            <a:headEnd/>
            <a:tailEnd/>
          </a:ln>
        </p:spPr>
        <p:txBody>
          <a:bodyPr vert="horz" wrap="square" lIns="90000" tIns="62640" rIns="90000" bIns="450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4"/>
          <p:cNvSpPr>
            <a:spLocks noGrp="1" noChangeArrowheads="1"/>
          </p:cNvSpPr>
          <p:nvPr>
            <p:ph type="sldNum"/>
          </p:nvPr>
        </p:nvSpPr>
        <p:spPr bwMode="auto">
          <a:xfrm>
            <a:off x="4858437" y="6394453"/>
            <a:ext cx="3928067" cy="454025"/>
          </a:xfrm>
          <a:prstGeom prst="rect">
            <a:avLst/>
          </a:prstGeom>
          <a:noFill/>
          <a:ln w="9525">
            <a:noFill/>
            <a:round/>
            <a:headEnd/>
            <a:tailEnd/>
          </a:ln>
          <a:effectLst/>
        </p:spPr>
        <p:txBody>
          <a:bodyPr vert="horz" wrap="square" lIns="90000" tIns="45000" rIns="90000" bIns="45000" numCol="1" anchor="t" anchorCtr="0" compatLnSpc="1">
            <a:prstTxWarp prst="textNoShape">
              <a:avLst/>
            </a:prstTxWarp>
          </a:bodyPr>
          <a:lstStyle>
            <a:lvl1pPr hangingPunct="1">
              <a:lnSpc>
                <a:spcPct val="100000"/>
              </a:lnSpc>
              <a:buClrTx/>
              <a:buFontTx/>
              <a:buNone/>
              <a:tabLst>
                <a:tab pos="723900" algn="l"/>
                <a:tab pos="1447800" algn="l"/>
                <a:tab pos="2171700" algn="l"/>
                <a:tab pos="2895600" algn="l"/>
                <a:tab pos="3619500" algn="l"/>
              </a:tabLst>
              <a:defRPr sz="2400" smtClean="0">
                <a:solidFill>
                  <a:srgbClr val="000000"/>
                </a:solidFill>
                <a:latin typeface="Times New Roman" pitchFamily="16" charset="0"/>
              </a:defRPr>
            </a:lvl1pPr>
          </a:lstStyle>
          <a:p>
            <a:pPr defTabSz="449263" fontAlgn="base">
              <a:spcBef>
                <a:spcPct val="0"/>
              </a:spcBef>
              <a:spcAft>
                <a:spcPct val="0"/>
              </a:spcAft>
              <a:buSzPct val="100000"/>
              <a:defRPr/>
            </a:pPr>
            <a:fld id="{17F190E7-E6CA-42C9-A2A5-1CEECA5FCFE5}" type="slidenum">
              <a:rPr lang="en-GB"/>
              <a:pPr defTabSz="449263" fontAlgn="base">
                <a:spcBef>
                  <a:spcPct val="0"/>
                </a:spcBef>
                <a:spcAft>
                  <a:spcPct val="0"/>
                </a:spcAft>
                <a:buSzPct val="100000"/>
                <a:defRPr/>
              </a:pPr>
              <a:t>‹#›</a:t>
            </a:fld>
            <a:fld id="{E1A6A4B5-ADEC-456E-A8E2-E6DFF810B4A2}" type="slidenum">
              <a:rPr lang="en-GB"/>
              <a:pPr defTabSz="449263" fontAlgn="base">
                <a:spcBef>
                  <a:spcPct val="0"/>
                </a:spcBef>
                <a:spcAft>
                  <a:spcPct val="0"/>
                </a:spcAft>
                <a:buSzPct val="100000"/>
                <a:defRPr/>
              </a:pPr>
              <a:t>‹#›</a:t>
            </a:fld>
            <a:endParaRPr lang="en-GB"/>
          </a:p>
        </p:txBody>
      </p:sp>
      <p:sp>
        <p:nvSpPr>
          <p:cNvPr id="2053" name="Rectangle 5"/>
          <p:cNvSpPr>
            <a:spLocks noChangeArrowheads="1"/>
          </p:cNvSpPr>
          <p:nvPr/>
        </p:nvSpPr>
        <p:spPr bwMode="auto">
          <a:xfrm>
            <a:off x="323798" y="190503"/>
            <a:ext cx="8568196" cy="574675"/>
          </a:xfrm>
          <a:prstGeom prst="rect">
            <a:avLst/>
          </a:prstGeom>
          <a:noFill/>
          <a:ln w="9525">
            <a:noFill/>
            <a:round/>
            <a:headEnd/>
            <a:tailEnd/>
          </a:ln>
          <a:effectLst/>
        </p:spPr>
        <p:txBody>
          <a:bodyPr wrap="none" anchor="ctr"/>
          <a:lstStyle/>
          <a:p>
            <a:pPr defTabSz="449263" fontAlgn="base" hangingPunct="0">
              <a:lnSpc>
                <a:spcPct val="93000"/>
              </a:lnSpc>
              <a:spcBef>
                <a:spcPct val="0"/>
              </a:spcBef>
              <a:spcAft>
                <a:spcPct val="0"/>
              </a:spcAft>
              <a:buClr>
                <a:srgbClr val="000000"/>
              </a:buClr>
              <a:buSzPct val="100000"/>
              <a:buFont typeface="Times New Roman" pitchFamily="16" charset="0"/>
              <a:buNone/>
              <a:defRPr/>
            </a:pPr>
            <a:endParaRPr lang="en-GB">
              <a:solidFill>
                <a:srgbClr val="FFFFFF"/>
              </a:solidFill>
            </a:endParaRPr>
          </a:p>
        </p:txBody>
      </p:sp>
    </p:spTree>
  </p:cSld>
  <p:clrMap bg1="lt1" tx1="dk1" bg2="lt2" tx2="dk2" accent1="accent1" accent2="accent2" accent3="accent3" accent4="accent4" accent5="accent5" accent6="accent6" hlink="hlink" folHlink="folHlink"/>
  <p:sldLayoutIdLst>
    <p:sldLayoutId id="2147483713" r:id="rId1"/>
  </p:sldLayoutIdLst>
  <p:txStyles>
    <p:titleStyle>
      <a:lvl1pPr algn="l" defTabSz="449263" rtl="0" eaLnBrk="0" fontAlgn="base" hangingPunct="0">
        <a:lnSpc>
          <a:spcPct val="93000"/>
        </a:lnSpc>
        <a:spcBef>
          <a:spcPct val="0"/>
        </a:spcBef>
        <a:spcAft>
          <a:spcPct val="0"/>
        </a:spcAft>
        <a:buClr>
          <a:srgbClr val="000000"/>
        </a:buClr>
        <a:buSzPct val="100000"/>
        <a:buFont typeface="Times New Roman" pitchFamily="16" charset="0"/>
        <a:defRPr>
          <a:solidFill>
            <a:srgbClr val="000000"/>
          </a:solidFill>
          <a:latin typeface="+mj-lt"/>
          <a:ea typeface="+mj-ea"/>
          <a:cs typeface="+mj-cs"/>
        </a:defRPr>
      </a:lvl1pPr>
      <a:lvl2pPr algn="l" defTabSz="449263" rtl="0" eaLnBrk="0" fontAlgn="base" hangingPunct="0">
        <a:lnSpc>
          <a:spcPct val="93000"/>
        </a:lnSpc>
        <a:spcBef>
          <a:spcPct val="0"/>
        </a:spcBef>
        <a:spcAft>
          <a:spcPct val="0"/>
        </a:spcAft>
        <a:buClr>
          <a:srgbClr val="000000"/>
        </a:buClr>
        <a:buSzPct val="100000"/>
        <a:buFont typeface="Times New Roman" pitchFamily="16" charset="0"/>
        <a:defRPr>
          <a:solidFill>
            <a:srgbClr val="000000"/>
          </a:solidFill>
          <a:latin typeface="Arial" charset="0"/>
          <a:cs typeface="Arial Unicode MS" pitchFamily="32" charset="0"/>
        </a:defRPr>
      </a:lvl2pPr>
      <a:lvl3pPr algn="l" defTabSz="449263" rtl="0" eaLnBrk="0" fontAlgn="base" hangingPunct="0">
        <a:lnSpc>
          <a:spcPct val="93000"/>
        </a:lnSpc>
        <a:spcBef>
          <a:spcPct val="0"/>
        </a:spcBef>
        <a:spcAft>
          <a:spcPct val="0"/>
        </a:spcAft>
        <a:buClr>
          <a:srgbClr val="000000"/>
        </a:buClr>
        <a:buSzPct val="100000"/>
        <a:buFont typeface="Times New Roman" pitchFamily="16" charset="0"/>
        <a:defRPr>
          <a:solidFill>
            <a:srgbClr val="000000"/>
          </a:solidFill>
          <a:latin typeface="Arial" charset="0"/>
          <a:cs typeface="Arial Unicode MS" pitchFamily="32" charset="0"/>
        </a:defRPr>
      </a:lvl3pPr>
      <a:lvl4pPr algn="l" defTabSz="449263" rtl="0" eaLnBrk="0" fontAlgn="base" hangingPunct="0">
        <a:lnSpc>
          <a:spcPct val="93000"/>
        </a:lnSpc>
        <a:spcBef>
          <a:spcPct val="0"/>
        </a:spcBef>
        <a:spcAft>
          <a:spcPct val="0"/>
        </a:spcAft>
        <a:buClr>
          <a:srgbClr val="000000"/>
        </a:buClr>
        <a:buSzPct val="100000"/>
        <a:buFont typeface="Times New Roman" pitchFamily="16" charset="0"/>
        <a:defRPr>
          <a:solidFill>
            <a:srgbClr val="000000"/>
          </a:solidFill>
          <a:latin typeface="Arial" charset="0"/>
          <a:cs typeface="Arial Unicode MS" pitchFamily="32" charset="0"/>
        </a:defRPr>
      </a:lvl4pPr>
      <a:lvl5pPr algn="l" defTabSz="449263" rtl="0" eaLnBrk="0" fontAlgn="base" hangingPunct="0">
        <a:lnSpc>
          <a:spcPct val="93000"/>
        </a:lnSpc>
        <a:spcBef>
          <a:spcPct val="0"/>
        </a:spcBef>
        <a:spcAft>
          <a:spcPct val="0"/>
        </a:spcAft>
        <a:buClr>
          <a:srgbClr val="000000"/>
        </a:buClr>
        <a:buSzPct val="100000"/>
        <a:buFont typeface="Times New Roman" pitchFamily="16" charset="0"/>
        <a:defRPr>
          <a:solidFill>
            <a:srgbClr val="000000"/>
          </a:solidFill>
          <a:latin typeface="Arial" charset="0"/>
          <a:cs typeface="Arial Unicode MS" pitchFamily="32" charset="0"/>
        </a:defRPr>
      </a:lvl5pPr>
      <a:lvl6pPr marL="2514600" indent="-228600" algn="l" defTabSz="449263" rtl="0" eaLnBrk="0" fontAlgn="base" hangingPunct="0">
        <a:lnSpc>
          <a:spcPct val="93000"/>
        </a:lnSpc>
        <a:spcBef>
          <a:spcPct val="0"/>
        </a:spcBef>
        <a:spcAft>
          <a:spcPct val="0"/>
        </a:spcAft>
        <a:buClr>
          <a:srgbClr val="000000"/>
        </a:buClr>
        <a:buSzPct val="100000"/>
        <a:buFont typeface="Times New Roman" pitchFamily="16" charset="0"/>
        <a:defRPr>
          <a:solidFill>
            <a:srgbClr val="000000"/>
          </a:solidFill>
          <a:latin typeface="Arial" charset="0"/>
          <a:cs typeface="Arial Unicode MS" pitchFamily="32" charset="0"/>
        </a:defRPr>
      </a:lvl6pPr>
      <a:lvl7pPr marL="2971800" indent="-228600" algn="l" defTabSz="449263" rtl="0" eaLnBrk="0" fontAlgn="base" hangingPunct="0">
        <a:lnSpc>
          <a:spcPct val="93000"/>
        </a:lnSpc>
        <a:spcBef>
          <a:spcPct val="0"/>
        </a:spcBef>
        <a:spcAft>
          <a:spcPct val="0"/>
        </a:spcAft>
        <a:buClr>
          <a:srgbClr val="000000"/>
        </a:buClr>
        <a:buSzPct val="100000"/>
        <a:buFont typeface="Times New Roman" pitchFamily="16" charset="0"/>
        <a:defRPr>
          <a:solidFill>
            <a:srgbClr val="000000"/>
          </a:solidFill>
          <a:latin typeface="Arial" charset="0"/>
          <a:cs typeface="Arial Unicode MS" pitchFamily="32" charset="0"/>
        </a:defRPr>
      </a:lvl7pPr>
      <a:lvl8pPr marL="3429000" indent="-228600" algn="l" defTabSz="449263" rtl="0" eaLnBrk="0" fontAlgn="base" hangingPunct="0">
        <a:lnSpc>
          <a:spcPct val="93000"/>
        </a:lnSpc>
        <a:spcBef>
          <a:spcPct val="0"/>
        </a:spcBef>
        <a:spcAft>
          <a:spcPct val="0"/>
        </a:spcAft>
        <a:buClr>
          <a:srgbClr val="000000"/>
        </a:buClr>
        <a:buSzPct val="100000"/>
        <a:buFont typeface="Times New Roman" pitchFamily="16" charset="0"/>
        <a:defRPr>
          <a:solidFill>
            <a:srgbClr val="000000"/>
          </a:solidFill>
          <a:latin typeface="Arial" charset="0"/>
          <a:cs typeface="Arial Unicode MS" pitchFamily="32" charset="0"/>
        </a:defRPr>
      </a:lvl8pPr>
      <a:lvl9pPr marL="3886200" indent="-228600" algn="l" defTabSz="449263" rtl="0" eaLnBrk="0" fontAlgn="base" hangingPunct="0">
        <a:lnSpc>
          <a:spcPct val="93000"/>
        </a:lnSpc>
        <a:spcBef>
          <a:spcPct val="0"/>
        </a:spcBef>
        <a:spcAft>
          <a:spcPct val="0"/>
        </a:spcAft>
        <a:buClr>
          <a:srgbClr val="000000"/>
        </a:buClr>
        <a:buSzPct val="100000"/>
        <a:buFont typeface="Times New Roman" pitchFamily="16" charset="0"/>
        <a:defRPr>
          <a:solidFill>
            <a:srgbClr val="000000"/>
          </a:solidFill>
          <a:latin typeface="Arial" charset="0"/>
          <a:cs typeface="Arial Unicode MS" pitchFamily="32" charset="0"/>
        </a:defRPr>
      </a:lvl9pPr>
    </p:titleStyle>
    <p:bodyStyle>
      <a:lvl1pPr marL="342900" indent="-342900" algn="l" defTabSz="449263" rtl="0" eaLnBrk="0" fontAlgn="base" hangingPunct="0">
        <a:lnSpc>
          <a:spcPct val="93000"/>
        </a:lnSpc>
        <a:spcBef>
          <a:spcPct val="0"/>
        </a:spcBef>
        <a:spcAft>
          <a:spcPts val="1425"/>
        </a:spcAft>
        <a:buClr>
          <a:srgbClr val="000000"/>
        </a:buClr>
        <a:buSzPct val="100000"/>
        <a:buFont typeface="Times New Roman" pitchFamily="16" charset="0"/>
        <a:defRPr sz="2000">
          <a:solidFill>
            <a:srgbClr val="293352"/>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itchFamily="16" charset="0"/>
        <a:defRPr>
          <a:solidFill>
            <a:srgbClr val="293352"/>
          </a:solidFill>
          <a:latin typeface="+mn-lt"/>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itchFamily="16" charset="0"/>
        <a:defRPr>
          <a:solidFill>
            <a:srgbClr val="293352"/>
          </a:solidFill>
          <a:latin typeface="+mn-lt"/>
          <a:cs typeface="+mn-cs"/>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itchFamily="16" charset="0"/>
        <a:defRPr>
          <a:solidFill>
            <a:srgbClr val="293352"/>
          </a:solidFill>
          <a:latin typeface="+mn-lt"/>
          <a:cs typeface="+mn-cs"/>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itchFamily="16" charset="0"/>
        <a:defRPr sz="2000">
          <a:solidFill>
            <a:srgbClr val="293352"/>
          </a:solidFill>
          <a:latin typeface="+mn-lt"/>
          <a:cs typeface="+mn-cs"/>
        </a:defRPr>
      </a:lvl5pPr>
      <a:lvl6pPr marL="2514600" indent="-228600" algn="l" defTabSz="449263" rtl="0" eaLnBrk="0" fontAlgn="base" hangingPunct="0">
        <a:lnSpc>
          <a:spcPct val="93000"/>
        </a:lnSpc>
        <a:spcBef>
          <a:spcPct val="0"/>
        </a:spcBef>
        <a:spcAft>
          <a:spcPts val="288"/>
        </a:spcAft>
        <a:buClr>
          <a:srgbClr val="000000"/>
        </a:buClr>
        <a:buSzPct val="100000"/>
        <a:buFont typeface="Times New Roman" pitchFamily="16" charset="0"/>
        <a:defRPr sz="2000">
          <a:solidFill>
            <a:srgbClr val="293352"/>
          </a:solidFill>
          <a:latin typeface="+mn-lt"/>
          <a:cs typeface="+mn-cs"/>
        </a:defRPr>
      </a:lvl6pPr>
      <a:lvl7pPr marL="2971800" indent="-228600" algn="l" defTabSz="449263" rtl="0" eaLnBrk="0" fontAlgn="base" hangingPunct="0">
        <a:lnSpc>
          <a:spcPct val="93000"/>
        </a:lnSpc>
        <a:spcBef>
          <a:spcPct val="0"/>
        </a:spcBef>
        <a:spcAft>
          <a:spcPts val="288"/>
        </a:spcAft>
        <a:buClr>
          <a:srgbClr val="000000"/>
        </a:buClr>
        <a:buSzPct val="100000"/>
        <a:buFont typeface="Times New Roman" pitchFamily="16" charset="0"/>
        <a:defRPr sz="2000">
          <a:solidFill>
            <a:srgbClr val="293352"/>
          </a:solidFill>
          <a:latin typeface="+mn-lt"/>
          <a:cs typeface="+mn-cs"/>
        </a:defRPr>
      </a:lvl7pPr>
      <a:lvl8pPr marL="3429000" indent="-228600" algn="l" defTabSz="449263" rtl="0" eaLnBrk="0" fontAlgn="base" hangingPunct="0">
        <a:lnSpc>
          <a:spcPct val="93000"/>
        </a:lnSpc>
        <a:spcBef>
          <a:spcPct val="0"/>
        </a:spcBef>
        <a:spcAft>
          <a:spcPts val="288"/>
        </a:spcAft>
        <a:buClr>
          <a:srgbClr val="000000"/>
        </a:buClr>
        <a:buSzPct val="100000"/>
        <a:buFont typeface="Times New Roman" pitchFamily="16" charset="0"/>
        <a:defRPr sz="2000">
          <a:solidFill>
            <a:srgbClr val="293352"/>
          </a:solidFill>
          <a:latin typeface="+mn-lt"/>
          <a:cs typeface="+mn-cs"/>
        </a:defRPr>
      </a:lvl8pPr>
      <a:lvl9pPr marL="3886200" indent="-228600" algn="l" defTabSz="449263" rtl="0" eaLnBrk="0" fontAlgn="base" hangingPunct="0">
        <a:lnSpc>
          <a:spcPct val="93000"/>
        </a:lnSpc>
        <a:spcBef>
          <a:spcPct val="0"/>
        </a:spcBef>
        <a:spcAft>
          <a:spcPts val="288"/>
        </a:spcAft>
        <a:buClr>
          <a:srgbClr val="000000"/>
        </a:buClr>
        <a:buSzPct val="100000"/>
        <a:buFont typeface="Times New Roman" pitchFamily="16" charset="0"/>
        <a:defRPr sz="2000">
          <a:solidFill>
            <a:srgbClr val="29335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auto">
          <a:xfrm>
            <a:off x="-7938" y="6329363"/>
            <a:ext cx="9151938" cy="552450"/>
          </a:xfrm>
          <a:prstGeom prst="rect">
            <a:avLst/>
          </a:prstGeom>
          <a:solidFill>
            <a:schemeClr val="tx1"/>
          </a:solidFill>
          <a:ln w="9525">
            <a:noFill/>
            <a:miter lim="800000"/>
            <a:headEnd/>
            <a:tailEnd/>
          </a:ln>
          <a:effectLst>
            <a:outerShdw dist="23000" dir="5400000" rotWithShape="0">
              <a:srgbClr val="808080">
                <a:alpha val="34999"/>
              </a:srgbClr>
            </a:outerShdw>
          </a:effectLst>
        </p:spPr>
        <p:txBody>
          <a:bodyPr anchor="ctr"/>
          <a:lstStyle/>
          <a:p>
            <a:pPr algn="ctr" fontAlgn="base">
              <a:spcBef>
                <a:spcPct val="0"/>
              </a:spcBef>
              <a:spcAft>
                <a:spcPct val="0"/>
              </a:spcAft>
              <a:defRPr/>
            </a:pPr>
            <a:endParaRPr lang="en-US" sz="2400">
              <a:solidFill>
                <a:prstClr val="white"/>
              </a:solidFill>
              <a:ea typeface="ＭＳ Ｐゴシック" charset="-128"/>
            </a:endParaRPr>
          </a:p>
        </p:txBody>
      </p:sp>
      <p:sp>
        <p:nvSpPr>
          <p:cNvPr id="1027" name="TextBox 13"/>
          <p:cNvSpPr txBox="1">
            <a:spLocks noChangeArrowheads="1"/>
          </p:cNvSpPr>
          <p:nvPr/>
        </p:nvSpPr>
        <p:spPr bwMode="auto">
          <a:xfrm>
            <a:off x="5695950" y="6381750"/>
            <a:ext cx="33131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defRPr/>
            </a:pPr>
            <a:r>
              <a:rPr lang="en-US" sz="2000" smtClean="0">
                <a:solidFill>
                  <a:prstClr val="white"/>
                </a:solidFill>
                <a:latin typeface="Georgia" charset="0"/>
                <a:cs typeface="Georgia" charset="0"/>
              </a:rPr>
              <a:t>edgehill.ac.uk/ls</a:t>
            </a:r>
          </a:p>
        </p:txBody>
      </p:sp>
      <p:sp>
        <p:nvSpPr>
          <p:cNvPr id="2" name="Rectangle 1"/>
          <p:cNvSpPr>
            <a:spLocks noChangeArrowheads="1"/>
          </p:cNvSpPr>
          <p:nvPr/>
        </p:nvSpPr>
        <p:spPr bwMode="auto">
          <a:xfrm>
            <a:off x="0" y="0"/>
            <a:ext cx="9151938" cy="731838"/>
          </a:xfrm>
          <a:prstGeom prst="rect">
            <a:avLst/>
          </a:prstGeom>
          <a:solidFill>
            <a:schemeClr val="tx1"/>
          </a:solidFill>
          <a:ln w="9525">
            <a:noFill/>
            <a:miter lim="800000"/>
            <a:headEnd/>
            <a:tailEnd/>
          </a:ln>
          <a:effectLst>
            <a:outerShdw dist="23000" dir="5400000" rotWithShape="0">
              <a:srgbClr val="808080">
                <a:alpha val="34999"/>
              </a:srgbClr>
            </a:outerShdw>
          </a:effectLst>
        </p:spPr>
        <p:txBody>
          <a:bodyPr anchor="ctr"/>
          <a:lstStyle/>
          <a:p>
            <a:pPr algn="ctr" fontAlgn="base">
              <a:spcBef>
                <a:spcPct val="0"/>
              </a:spcBef>
              <a:spcAft>
                <a:spcPct val="0"/>
              </a:spcAft>
              <a:defRPr/>
            </a:pPr>
            <a:endParaRPr lang="en-US" sz="2400">
              <a:solidFill>
                <a:prstClr val="white"/>
              </a:solidFill>
              <a:ea typeface="ＭＳ Ｐゴシック" charset="-128"/>
            </a:endParaRPr>
          </a:p>
        </p:txBody>
      </p:sp>
      <p:pic>
        <p:nvPicPr>
          <p:cNvPr id="1029" name="Picture 12" descr="EHU New Logo 1.ai"/>
          <p:cNvPicPr>
            <a:picLocks noChangeAspect="1"/>
          </p:cNvPicPr>
          <p:nvPr/>
        </p:nvPicPr>
        <p:blipFill>
          <a:blip r:embed="rId3" cstate="print"/>
          <a:srcRect l="10054" t="24980" r="15359" b="63754"/>
          <a:stretch>
            <a:fillRect/>
          </a:stretch>
        </p:blipFill>
        <p:spPr bwMode="auto">
          <a:xfrm>
            <a:off x="5795963" y="115888"/>
            <a:ext cx="3213100" cy="687387"/>
          </a:xfrm>
          <a:prstGeom prst="rect">
            <a:avLst/>
          </a:prstGeom>
          <a:noFill/>
          <a:ln w="9525">
            <a:noFill/>
            <a:miter lim="800000"/>
            <a:headEnd/>
            <a:tailEnd/>
          </a:ln>
        </p:spPr>
      </p:pic>
      <p:sp>
        <p:nvSpPr>
          <p:cNvPr id="19" name="Title 1"/>
          <p:cNvSpPr txBox="1">
            <a:spLocks/>
          </p:cNvSpPr>
          <p:nvPr/>
        </p:nvSpPr>
        <p:spPr>
          <a:xfrm>
            <a:off x="422275" y="806450"/>
            <a:ext cx="8253413" cy="1182688"/>
          </a:xfrm>
          <a:prstGeom prst="rect">
            <a:avLst/>
          </a:prstGeom>
        </p:spPr>
        <p:txBody>
          <a:bodyPr/>
          <a:lstStyle>
            <a:lvl1pPr algn="l" rtl="0" eaLnBrk="0" fontAlgn="base" hangingPunct="0">
              <a:spcBef>
                <a:spcPct val="0"/>
              </a:spcBef>
              <a:spcAft>
                <a:spcPct val="0"/>
              </a:spcAft>
              <a:defRPr sz="4400" kern="1200">
                <a:solidFill>
                  <a:schemeClr val="tx1"/>
                </a:solidFill>
                <a:latin typeface="Georgia"/>
                <a:ea typeface="ＭＳ Ｐゴシック" pitchFamily="84" charset="-128"/>
                <a:cs typeface="Georgia"/>
              </a:defRPr>
            </a:lvl1pPr>
            <a:lvl2pPr algn="ctr" rtl="0" eaLnBrk="0" fontAlgn="base" hangingPunct="0">
              <a:spcBef>
                <a:spcPct val="0"/>
              </a:spcBef>
              <a:spcAft>
                <a:spcPct val="0"/>
              </a:spcAft>
              <a:defRPr sz="4400">
                <a:solidFill>
                  <a:schemeClr val="tx1"/>
                </a:solidFill>
                <a:latin typeface="Arial" pitchFamily="84" charset="0"/>
                <a:ea typeface="ＭＳ Ｐゴシック" pitchFamily="84" charset="-128"/>
                <a:cs typeface="ＭＳ Ｐゴシック" pitchFamily="84" charset="-128"/>
              </a:defRPr>
            </a:lvl2pPr>
            <a:lvl3pPr algn="ctr" rtl="0" eaLnBrk="0" fontAlgn="base" hangingPunct="0">
              <a:spcBef>
                <a:spcPct val="0"/>
              </a:spcBef>
              <a:spcAft>
                <a:spcPct val="0"/>
              </a:spcAft>
              <a:defRPr sz="4400">
                <a:solidFill>
                  <a:schemeClr val="tx1"/>
                </a:solidFill>
                <a:latin typeface="Arial" pitchFamily="84" charset="0"/>
                <a:ea typeface="ＭＳ Ｐゴシック" pitchFamily="84" charset="-128"/>
                <a:cs typeface="ＭＳ Ｐゴシック" pitchFamily="84" charset="-128"/>
              </a:defRPr>
            </a:lvl3pPr>
            <a:lvl4pPr algn="ctr" rtl="0" eaLnBrk="0" fontAlgn="base" hangingPunct="0">
              <a:spcBef>
                <a:spcPct val="0"/>
              </a:spcBef>
              <a:spcAft>
                <a:spcPct val="0"/>
              </a:spcAft>
              <a:defRPr sz="4400">
                <a:solidFill>
                  <a:schemeClr val="tx1"/>
                </a:solidFill>
                <a:latin typeface="Arial" pitchFamily="84" charset="0"/>
                <a:ea typeface="ＭＳ Ｐゴシック" pitchFamily="84" charset="-128"/>
                <a:cs typeface="ＭＳ Ｐゴシック" pitchFamily="84" charset="-128"/>
              </a:defRPr>
            </a:lvl4pPr>
            <a:lvl5pPr algn="ctr" rtl="0" eaLnBrk="0" fontAlgn="base" hangingPunct="0">
              <a:spcBef>
                <a:spcPct val="0"/>
              </a:spcBef>
              <a:spcAft>
                <a:spcPct val="0"/>
              </a:spcAft>
              <a:defRPr sz="4400">
                <a:solidFill>
                  <a:schemeClr val="tx1"/>
                </a:solidFill>
                <a:latin typeface="Arial" pitchFamily="84" charset="0"/>
                <a:ea typeface="ＭＳ Ｐゴシック" pitchFamily="84" charset="-128"/>
                <a:cs typeface="ＭＳ Ｐゴシック" pitchFamily="8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GB" dirty="0">
              <a:solidFill>
                <a:prstClr val="black"/>
              </a:solidFill>
            </a:endParaRPr>
          </a:p>
        </p:txBody>
      </p:sp>
      <p:pic>
        <p:nvPicPr>
          <p:cNvPr id="1031" name="Picture 17" descr="facebook.png"/>
          <p:cNvPicPr>
            <a:picLocks noChangeAspect="1"/>
          </p:cNvPicPr>
          <p:nvPr/>
        </p:nvPicPr>
        <p:blipFill>
          <a:blip r:embed="rId4" cstate="print"/>
          <a:srcRect/>
          <a:stretch>
            <a:fillRect/>
          </a:stretch>
        </p:blipFill>
        <p:spPr bwMode="auto">
          <a:xfrm>
            <a:off x="319088" y="6488113"/>
            <a:ext cx="192087" cy="192087"/>
          </a:xfrm>
          <a:prstGeom prst="rect">
            <a:avLst/>
          </a:prstGeom>
          <a:noFill/>
          <a:ln w="9525">
            <a:noFill/>
            <a:miter lim="800000"/>
            <a:headEnd/>
            <a:tailEnd/>
          </a:ln>
        </p:spPr>
      </p:pic>
      <p:pic>
        <p:nvPicPr>
          <p:cNvPr id="1032" name="Picture 20" descr="twitter.png"/>
          <p:cNvPicPr>
            <a:picLocks noChangeAspect="1"/>
          </p:cNvPicPr>
          <p:nvPr/>
        </p:nvPicPr>
        <p:blipFill>
          <a:blip r:embed="rId5" cstate="print"/>
          <a:srcRect/>
          <a:stretch>
            <a:fillRect/>
          </a:stretch>
        </p:blipFill>
        <p:spPr bwMode="auto">
          <a:xfrm>
            <a:off x="646113" y="6488113"/>
            <a:ext cx="192087" cy="1920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5" r:id="rId1"/>
  </p:sldLayoutIdLst>
  <p:txStyles>
    <p:titleStyle>
      <a:lvl1pPr algn="ctr" rtl="0" eaLnBrk="0" fontAlgn="base" hangingPunct="0">
        <a:spcBef>
          <a:spcPct val="0"/>
        </a:spcBef>
        <a:spcAft>
          <a:spcPct val="0"/>
        </a:spcAft>
        <a:defRPr sz="4400" kern="1200">
          <a:solidFill>
            <a:schemeClr val="tx1"/>
          </a:solidFill>
          <a:latin typeface="Arial" pitchFamily="84" charset="0"/>
          <a:ea typeface="ＭＳ Ｐゴシック" pitchFamily="84" charset="-128"/>
          <a:cs typeface="ＭＳ Ｐゴシック" pitchFamily="84" charset="-128"/>
        </a:defRPr>
      </a:lvl1pPr>
      <a:lvl2pPr algn="ctr" rtl="0" eaLnBrk="0" fontAlgn="base" hangingPunct="0">
        <a:spcBef>
          <a:spcPct val="0"/>
        </a:spcBef>
        <a:spcAft>
          <a:spcPct val="0"/>
        </a:spcAft>
        <a:defRPr sz="4400">
          <a:solidFill>
            <a:schemeClr val="tx1"/>
          </a:solidFill>
          <a:latin typeface="Arial" pitchFamily="84" charset="0"/>
          <a:ea typeface="ＭＳ Ｐゴシック" pitchFamily="84" charset="-128"/>
          <a:cs typeface="ＭＳ Ｐゴシック" pitchFamily="84" charset="-128"/>
        </a:defRPr>
      </a:lvl2pPr>
      <a:lvl3pPr algn="ctr" rtl="0" eaLnBrk="0" fontAlgn="base" hangingPunct="0">
        <a:spcBef>
          <a:spcPct val="0"/>
        </a:spcBef>
        <a:spcAft>
          <a:spcPct val="0"/>
        </a:spcAft>
        <a:defRPr sz="4400">
          <a:solidFill>
            <a:schemeClr val="tx1"/>
          </a:solidFill>
          <a:latin typeface="Arial" pitchFamily="84" charset="0"/>
          <a:ea typeface="ＭＳ Ｐゴシック" pitchFamily="84" charset="-128"/>
          <a:cs typeface="ＭＳ Ｐゴシック" pitchFamily="84" charset="-128"/>
        </a:defRPr>
      </a:lvl3pPr>
      <a:lvl4pPr algn="ctr" rtl="0" eaLnBrk="0" fontAlgn="base" hangingPunct="0">
        <a:spcBef>
          <a:spcPct val="0"/>
        </a:spcBef>
        <a:spcAft>
          <a:spcPct val="0"/>
        </a:spcAft>
        <a:defRPr sz="4400">
          <a:solidFill>
            <a:schemeClr val="tx1"/>
          </a:solidFill>
          <a:latin typeface="Arial" pitchFamily="84" charset="0"/>
          <a:ea typeface="ＭＳ Ｐゴシック" pitchFamily="84" charset="-128"/>
          <a:cs typeface="ＭＳ Ｐゴシック" pitchFamily="84" charset="-128"/>
        </a:defRPr>
      </a:lvl4pPr>
      <a:lvl5pPr algn="ctr" rtl="0" eaLnBrk="0" fontAlgn="base" hangingPunct="0">
        <a:spcBef>
          <a:spcPct val="0"/>
        </a:spcBef>
        <a:spcAft>
          <a:spcPct val="0"/>
        </a:spcAft>
        <a:defRPr sz="4400">
          <a:solidFill>
            <a:schemeClr val="tx1"/>
          </a:solidFill>
          <a:latin typeface="Arial" pitchFamily="84" charset="0"/>
          <a:ea typeface="ＭＳ Ｐゴシック" pitchFamily="84" charset="-128"/>
          <a:cs typeface="ＭＳ Ｐゴシック" pitchFamily="8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kern="1200">
          <a:solidFill>
            <a:schemeClr val="tx1"/>
          </a:solidFill>
          <a:latin typeface="Arial" pitchFamily="84" charset="0"/>
          <a:ea typeface="ＭＳ Ｐゴシック" pitchFamily="84" charset="-128"/>
          <a:cs typeface="ＭＳ Ｐゴシック" pitchFamily="84" charset="-128"/>
        </a:defRPr>
      </a:lvl1pPr>
      <a:lvl2pPr marL="742950" indent="-285750" algn="l" rtl="0" eaLnBrk="0" fontAlgn="base" hangingPunct="0">
        <a:spcBef>
          <a:spcPct val="20000"/>
        </a:spcBef>
        <a:spcAft>
          <a:spcPct val="0"/>
        </a:spcAft>
        <a:buFont typeface="Arial" pitchFamily="34" charset="0"/>
        <a:buChar char="–"/>
        <a:defRPr kern="1200">
          <a:solidFill>
            <a:schemeClr val="tx1"/>
          </a:solidFill>
          <a:latin typeface="Arial" pitchFamily="84" charset="0"/>
          <a:ea typeface="ＭＳ Ｐゴシック" pitchFamily="84" charset="-128"/>
          <a:cs typeface="+mn-cs"/>
        </a:defRPr>
      </a:lvl2pPr>
      <a:lvl3pPr marL="1143000" indent="-228600" algn="l" rtl="0" eaLnBrk="0" fontAlgn="base" hangingPunct="0">
        <a:spcBef>
          <a:spcPct val="20000"/>
        </a:spcBef>
        <a:spcAft>
          <a:spcPct val="0"/>
        </a:spcAft>
        <a:buFont typeface="Arial" pitchFamily="34" charset="0"/>
        <a:buChar char="•"/>
        <a:defRPr kern="1200">
          <a:solidFill>
            <a:schemeClr val="tx1"/>
          </a:solidFill>
          <a:latin typeface="Arial" pitchFamily="84" charset="0"/>
          <a:ea typeface="ＭＳ Ｐゴシック" pitchFamily="84" charset="-128"/>
          <a:cs typeface="+mn-cs"/>
        </a:defRPr>
      </a:lvl3pPr>
      <a:lvl4pPr marL="1600200" indent="-228600" algn="l" rtl="0" eaLnBrk="0" fontAlgn="base" hangingPunct="0">
        <a:spcBef>
          <a:spcPct val="20000"/>
        </a:spcBef>
        <a:spcAft>
          <a:spcPct val="0"/>
        </a:spcAft>
        <a:buFont typeface="Arial" pitchFamily="34" charset="0"/>
        <a:buChar char="–"/>
        <a:defRPr kern="1200">
          <a:solidFill>
            <a:schemeClr val="tx1"/>
          </a:solidFill>
          <a:latin typeface="Arial" pitchFamily="84" charset="0"/>
          <a:ea typeface="ＭＳ Ｐゴシック" pitchFamily="84" charset="-128"/>
          <a:cs typeface="+mn-cs"/>
        </a:defRPr>
      </a:lvl4pPr>
      <a:lvl5pPr marL="2057400" indent="-228600" algn="l" rtl="0" eaLnBrk="0" fontAlgn="base" hangingPunct="0">
        <a:spcBef>
          <a:spcPct val="20000"/>
        </a:spcBef>
        <a:spcAft>
          <a:spcPct val="0"/>
        </a:spcAft>
        <a:buFont typeface="Arial" pitchFamily="34" charset="0"/>
        <a:buChar char="»"/>
        <a:defRPr kern="1200">
          <a:solidFill>
            <a:schemeClr val="tx1"/>
          </a:solidFill>
          <a:latin typeface="Arial" pitchFamily="84" charset="0"/>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Layout" Target="../diagrams/layout1.xml"/><Relationship Id="rId7" Type="http://schemas.openxmlformats.org/officeDocument/2006/relationships/image" Target="../media/image20.pn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0.xml"/><Relationship Id="rId5" Type="http://schemas.openxmlformats.org/officeDocument/2006/relationships/image" Target="../media/image29.png"/><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hyperlink" Target="http://bit.ly/tieV01" TargetMode="External"/><Relationship Id="rId2" Type="http://schemas.openxmlformats.org/officeDocument/2006/relationships/hyperlink" Target="http://www.online-conference.co.uk/WebX?230@@.eedd499" TargetMode="External"/><Relationship Id="rId1" Type="http://schemas.openxmlformats.org/officeDocument/2006/relationships/slideLayout" Target="../slideLayouts/slideLayout27.xml"/><Relationship Id="rId5" Type="http://schemas.openxmlformats.org/officeDocument/2006/relationships/image" Target="../media/image34.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2" name="Rectangle 1"/>
          <p:cNvSpPr/>
          <p:nvPr/>
        </p:nvSpPr>
        <p:spPr>
          <a:xfrm>
            <a:off x="0" y="4338000"/>
            <a:ext cx="9144000" cy="2520000"/>
          </a:xfrm>
          <a:prstGeom prst="rect">
            <a:avLst/>
          </a:prstGeom>
          <a:solidFill>
            <a:srgbClr val="1D3B5E">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defTabSz="457200"/>
            <a:endParaRPr lang="en-US">
              <a:solidFill>
                <a:prstClr val="white"/>
              </a:solidFill>
            </a:endParaRPr>
          </a:p>
        </p:txBody>
      </p:sp>
      <p:sp>
        <p:nvSpPr>
          <p:cNvPr id="3" name="Rectangle 2"/>
          <p:cNvSpPr/>
          <p:nvPr/>
        </p:nvSpPr>
        <p:spPr>
          <a:xfrm>
            <a:off x="0" y="0"/>
            <a:ext cx="9144000" cy="1260000"/>
          </a:xfrm>
          <a:prstGeom prst="rect">
            <a:avLst/>
          </a:prstGeom>
          <a:solidFill>
            <a:srgbClr val="1D3B5E">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defTabSz="457200"/>
            <a:endParaRPr lang="en-US">
              <a:solidFill>
                <a:prstClr val="white"/>
              </a:solidFill>
            </a:endParaRPr>
          </a:p>
        </p:txBody>
      </p:sp>
      <p:pic>
        <p:nvPicPr>
          <p:cNvPr id="4" name="Picture 3" descr="JISC_Logo_RGB15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000" y="270000"/>
            <a:ext cx="1255943" cy="658456"/>
          </a:xfrm>
          <a:prstGeom prst="rect">
            <a:avLst/>
          </a:prstGeom>
        </p:spPr>
      </p:pic>
      <p:sp>
        <p:nvSpPr>
          <p:cNvPr id="7" name="Title 7"/>
          <p:cNvSpPr txBox="1">
            <a:spLocks/>
          </p:cNvSpPr>
          <p:nvPr/>
        </p:nvSpPr>
        <p:spPr>
          <a:xfrm>
            <a:off x="1026424" y="4653136"/>
            <a:ext cx="7362000" cy="540024"/>
          </a:xfrm>
          <a:prstGeom prst="rect">
            <a:avLst/>
          </a:prstGeom>
        </p:spPr>
        <p:txBody>
          <a:bodyPr lIns="0" tIns="0" rIns="0" bIns="0" anchor="t" anchorCtr="0">
            <a:noAutofit/>
          </a:bodyPr>
          <a:lstStyle>
            <a:lvl1pPr algn="l" defTabSz="457200" rtl="0" eaLnBrk="1" latinLnBrk="0" hangingPunct="1">
              <a:spcBef>
                <a:spcPct val="0"/>
              </a:spcBef>
              <a:buNone/>
              <a:defRPr sz="3000" b="1" i="0" kern="1200">
                <a:solidFill>
                  <a:schemeClr val="bg1"/>
                </a:solidFill>
                <a:latin typeface="+mj-lt"/>
                <a:ea typeface="+mj-ea"/>
                <a:cs typeface="+mj-cs"/>
              </a:defRPr>
            </a:lvl1pPr>
          </a:lstStyle>
          <a:p>
            <a:r>
              <a:rPr lang="en-GB" sz="2000" dirty="0">
                <a:solidFill>
                  <a:srgbClr val="EE7501"/>
                </a:solidFill>
              </a:rPr>
              <a:t>Digital literacy - panel session</a:t>
            </a:r>
            <a:endParaRPr lang="en-US" sz="2000" dirty="0">
              <a:solidFill>
                <a:srgbClr val="EE7501"/>
              </a:solidFill>
            </a:endParaRPr>
          </a:p>
        </p:txBody>
      </p:sp>
      <p:sp>
        <p:nvSpPr>
          <p:cNvPr id="8" name="Subtitle 2"/>
          <p:cNvSpPr txBox="1">
            <a:spLocks/>
          </p:cNvSpPr>
          <p:nvPr/>
        </p:nvSpPr>
        <p:spPr>
          <a:xfrm>
            <a:off x="1026424" y="5085185"/>
            <a:ext cx="7866056" cy="1008112"/>
          </a:xfrm>
          <a:prstGeom prst="rect">
            <a:avLst/>
          </a:prstGeom>
        </p:spPr>
        <p:txBody>
          <a:bodyPr lIns="0" rIns="0" bIns="0">
            <a:normAutofit fontScale="70000" lnSpcReduction="20000"/>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kern="1200">
                <a:solidFill>
                  <a:srgbClr val="F9B233"/>
                </a:solidFill>
                <a:latin typeface="Arial"/>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GB" sz="2400" b="1" dirty="0" smtClean="0">
                <a:solidFill>
                  <a:prstClr val="white"/>
                </a:solidFill>
              </a:rPr>
              <a:t>Helen Beetham, Alex </a:t>
            </a:r>
            <a:r>
              <a:rPr lang="en-GB" sz="2400" b="1" dirty="0" err="1" smtClean="0">
                <a:solidFill>
                  <a:prstClr val="white"/>
                </a:solidFill>
              </a:rPr>
              <a:t>Bols</a:t>
            </a:r>
            <a:r>
              <a:rPr lang="en-GB" sz="2400" b="1" dirty="0" smtClean="0">
                <a:solidFill>
                  <a:prstClr val="white"/>
                </a:solidFill>
              </a:rPr>
              <a:t>, Andrew </a:t>
            </a:r>
            <a:r>
              <a:rPr lang="en-GB" sz="2400" b="1" dirty="0" err="1" smtClean="0">
                <a:solidFill>
                  <a:prstClr val="white"/>
                </a:solidFill>
              </a:rPr>
              <a:t>Eynon</a:t>
            </a:r>
            <a:r>
              <a:rPr lang="en-GB" sz="2400" b="1" dirty="0" smtClean="0">
                <a:solidFill>
                  <a:prstClr val="white"/>
                </a:solidFill>
              </a:rPr>
              <a:t>, David White, </a:t>
            </a:r>
          </a:p>
          <a:p>
            <a:r>
              <a:rPr lang="en-GB" sz="2400" b="1" dirty="0" smtClean="0">
                <a:solidFill>
                  <a:prstClr val="white"/>
                </a:solidFill>
              </a:rPr>
              <a:t>Alison Mackenzie, Matt </a:t>
            </a:r>
            <a:r>
              <a:rPr lang="en-GB" sz="2400" b="1" dirty="0" err="1" smtClean="0">
                <a:solidFill>
                  <a:prstClr val="white"/>
                </a:solidFill>
              </a:rPr>
              <a:t>Benka</a:t>
            </a:r>
            <a:r>
              <a:rPr lang="en-GB" sz="2400" b="1" dirty="0" smtClean="0">
                <a:solidFill>
                  <a:prstClr val="white"/>
                </a:solidFill>
              </a:rPr>
              <a:t>,</a:t>
            </a:r>
          </a:p>
          <a:p>
            <a:endParaRPr lang="en-GB" sz="2400" b="1" dirty="0" smtClean="0">
              <a:solidFill>
                <a:prstClr val="white"/>
              </a:solidFill>
            </a:endParaRPr>
          </a:p>
          <a:p>
            <a:r>
              <a:rPr lang="en-GB" b="1" dirty="0">
                <a:solidFill>
                  <a:prstClr val="white"/>
                </a:solidFill>
              </a:rPr>
              <a:t>c</a:t>
            </a:r>
            <a:r>
              <a:rPr lang="en-GB" b="1" dirty="0" smtClean="0">
                <a:solidFill>
                  <a:prstClr val="white"/>
                </a:solidFill>
              </a:rPr>
              <a:t>haired by </a:t>
            </a:r>
            <a:r>
              <a:rPr lang="en-GB" b="1" dirty="0" err="1" smtClean="0">
                <a:solidFill>
                  <a:prstClr val="white"/>
                </a:solidFill>
              </a:rPr>
              <a:t>Derfel</a:t>
            </a:r>
            <a:r>
              <a:rPr lang="en-GB" b="1" dirty="0" smtClean="0">
                <a:solidFill>
                  <a:prstClr val="white"/>
                </a:solidFill>
              </a:rPr>
              <a:t> Owen and facilitated </a:t>
            </a:r>
            <a:r>
              <a:rPr lang="en-GB" b="1" dirty="0">
                <a:solidFill>
                  <a:prstClr val="white"/>
                </a:solidFill>
              </a:rPr>
              <a:t>by </a:t>
            </a:r>
            <a:r>
              <a:rPr lang="en-GB" b="1" dirty="0" smtClean="0">
                <a:solidFill>
                  <a:prstClr val="white"/>
                </a:solidFill>
              </a:rPr>
              <a:t>Frances Bell</a:t>
            </a:r>
            <a:endParaRPr lang="en-US" dirty="0" smtClean="0">
              <a:solidFill>
                <a:prstClr val="white"/>
              </a:solidFill>
            </a:endParaRPr>
          </a:p>
          <a:p>
            <a:endParaRPr lang="en-US" dirty="0" smtClean="0"/>
          </a:p>
          <a:p>
            <a:endParaRPr lang="en-US" dirty="0"/>
          </a:p>
        </p:txBody>
      </p:sp>
    </p:spTree>
    <p:extLst>
      <p:ext uri="{BB962C8B-B14F-4D97-AF65-F5344CB8AC3E}">
        <p14:creationId xmlns:p14="http://schemas.microsoft.com/office/powerpoint/2010/main" val="32754632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1"/>
          <p:cNvSpPr>
            <a:spLocks noChangeArrowheads="1"/>
          </p:cNvSpPr>
          <p:nvPr/>
        </p:nvSpPr>
        <p:spPr bwMode="auto">
          <a:xfrm>
            <a:off x="1764040" y="431800"/>
            <a:ext cx="1799204" cy="287338"/>
          </a:xfrm>
          <a:prstGeom prst="rect">
            <a:avLst/>
          </a:prstGeom>
          <a:noFill/>
          <a:ln w="9525">
            <a:noFill/>
            <a:round/>
            <a:headEnd/>
            <a:tailEnd/>
          </a:ln>
        </p:spPr>
        <p:txBody>
          <a:bodyPr lIns="90000" tIns="59040" rIns="90000" bIns="45000"/>
          <a:lstStyle/>
          <a:p>
            <a:pPr defTabSz="449263" fontAlgn="base">
              <a:lnSpc>
                <a:spcPct val="93000"/>
              </a:lnSpc>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smtClean="0">
                <a:solidFill>
                  <a:srgbClr val="FFC000"/>
                </a:solidFill>
              </a:rPr>
              <a:t>Digital Literacy</a:t>
            </a:r>
          </a:p>
        </p:txBody>
      </p:sp>
      <p:pic>
        <p:nvPicPr>
          <p:cNvPr id="7171" name="Picture 2"/>
          <p:cNvPicPr>
            <a:picLocks noChangeAspect="1" noChangeArrowheads="1"/>
          </p:cNvPicPr>
          <p:nvPr/>
        </p:nvPicPr>
        <p:blipFill>
          <a:blip r:embed="rId3" cstate="print"/>
          <a:srcRect t="27298"/>
          <a:stretch>
            <a:fillRect/>
          </a:stretch>
        </p:blipFill>
        <p:spPr bwMode="auto">
          <a:xfrm>
            <a:off x="178748" y="3379793"/>
            <a:ext cx="2902462" cy="3279775"/>
          </a:xfrm>
          <a:prstGeom prst="rect">
            <a:avLst/>
          </a:prstGeom>
          <a:noFill/>
          <a:ln w="9525">
            <a:noFill/>
            <a:round/>
            <a:headEnd/>
            <a:tailEnd/>
          </a:ln>
        </p:spPr>
      </p:pic>
      <p:sp>
        <p:nvSpPr>
          <p:cNvPr id="7172" name="Text Box 3"/>
          <p:cNvSpPr txBox="1">
            <a:spLocks noChangeArrowheads="1"/>
          </p:cNvSpPr>
          <p:nvPr/>
        </p:nvSpPr>
        <p:spPr bwMode="auto">
          <a:xfrm>
            <a:off x="178751" y="688976"/>
            <a:ext cx="8742549" cy="422275"/>
          </a:xfrm>
          <a:prstGeom prst="rect">
            <a:avLst/>
          </a:prstGeom>
          <a:noFill/>
          <a:ln w="9525">
            <a:noFill/>
            <a:round/>
            <a:headEnd/>
            <a:tailEnd/>
          </a:ln>
        </p:spPr>
        <p:txBody>
          <a:bodyPr lIns="0" tIns="24840" rIns="0" bIns="0" anchor="ctr"/>
          <a:lstStyle/>
          <a:p>
            <a:pPr algn="r" defTabSz="449263" fontAlgn="base">
              <a:lnSpc>
                <a:spcPct val="93000"/>
              </a:lnSpc>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en-GB" sz="2800" b="1" smtClean="0">
                <a:solidFill>
                  <a:srgbClr val="FFFFFF"/>
                </a:solidFill>
              </a:rPr>
              <a:t>Supporting learners effectively</a:t>
            </a:r>
          </a:p>
        </p:txBody>
      </p:sp>
      <p:sp>
        <p:nvSpPr>
          <p:cNvPr id="7173" name="Rectangle 4"/>
          <p:cNvSpPr>
            <a:spLocks noChangeArrowheads="1"/>
          </p:cNvSpPr>
          <p:nvPr/>
        </p:nvSpPr>
        <p:spPr bwMode="auto">
          <a:xfrm>
            <a:off x="1764040" y="431800"/>
            <a:ext cx="1799204" cy="287338"/>
          </a:xfrm>
          <a:prstGeom prst="rect">
            <a:avLst/>
          </a:prstGeom>
          <a:noFill/>
          <a:ln w="9525">
            <a:noFill/>
            <a:round/>
            <a:headEnd/>
            <a:tailEnd/>
          </a:ln>
        </p:spPr>
        <p:txBody>
          <a:bodyPr lIns="90000" tIns="59040" rIns="90000" bIns="45000"/>
          <a:lstStyle/>
          <a:p>
            <a:pPr defTabSz="449263" fontAlgn="base">
              <a:lnSpc>
                <a:spcPct val="93000"/>
              </a:lnSpc>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smtClean="0">
                <a:solidFill>
                  <a:srgbClr val="FFC000"/>
                </a:solidFill>
              </a:rPr>
              <a:t>Digital Literacy</a:t>
            </a:r>
          </a:p>
        </p:txBody>
      </p:sp>
      <p:pic>
        <p:nvPicPr>
          <p:cNvPr id="7174" name="Picture 5"/>
          <p:cNvPicPr>
            <a:picLocks noChangeAspect="1" noChangeArrowheads="1"/>
          </p:cNvPicPr>
          <p:nvPr/>
        </p:nvPicPr>
        <p:blipFill>
          <a:blip r:embed="rId3" cstate="print"/>
          <a:srcRect t="27298"/>
          <a:stretch>
            <a:fillRect/>
          </a:stretch>
        </p:blipFill>
        <p:spPr bwMode="auto">
          <a:xfrm>
            <a:off x="3" y="3060700"/>
            <a:ext cx="3344937" cy="3779838"/>
          </a:xfrm>
          <a:prstGeom prst="rect">
            <a:avLst/>
          </a:prstGeom>
          <a:noFill/>
          <a:ln w="9525">
            <a:noFill/>
            <a:round/>
            <a:headEnd/>
            <a:tailEnd/>
          </a:ln>
        </p:spPr>
      </p:pic>
      <p:sp>
        <p:nvSpPr>
          <p:cNvPr id="7175" name="Text Box 6"/>
          <p:cNvSpPr txBox="1">
            <a:spLocks noChangeArrowheads="1"/>
          </p:cNvSpPr>
          <p:nvPr/>
        </p:nvSpPr>
        <p:spPr bwMode="auto">
          <a:xfrm>
            <a:off x="0" y="2492896"/>
            <a:ext cx="8638523" cy="539750"/>
          </a:xfrm>
          <a:prstGeom prst="rect">
            <a:avLst/>
          </a:prstGeom>
          <a:noFill/>
          <a:ln w="9525">
            <a:noFill/>
            <a:round/>
            <a:headEnd/>
            <a:tailEnd/>
          </a:ln>
        </p:spPr>
        <p:txBody>
          <a:bodyPr lIns="90000" tIns="45000" rIns="90000" bIns="45000"/>
          <a:lstStyle/>
          <a:p>
            <a:pPr algn="ctr" defTabSz="449263" fontAlgn="base" hangingPunct="0">
              <a:lnSpc>
                <a:spcPct val="93000"/>
              </a:lnSpc>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dirty="0" smtClean="0">
                <a:solidFill>
                  <a:srgbClr val="000000"/>
                </a:solidFill>
              </a:rPr>
              <a:t>Create diverse </a:t>
            </a:r>
            <a:r>
              <a:rPr lang="en-GB" sz="2400" b="1" dirty="0" smtClean="0">
                <a:solidFill>
                  <a:srgbClr val="000000"/>
                </a:solidFill>
              </a:rPr>
              <a:t>authentic, technology-rich</a:t>
            </a:r>
            <a:r>
              <a:rPr lang="en-GB" sz="2400" dirty="0" smtClean="0">
                <a:solidFill>
                  <a:srgbClr val="000000"/>
                </a:solidFill>
              </a:rPr>
              <a:t> learning experiences</a:t>
            </a:r>
            <a:br>
              <a:rPr lang="en-GB" sz="2400" dirty="0" smtClean="0">
                <a:solidFill>
                  <a:srgbClr val="000000"/>
                </a:solidFill>
              </a:rPr>
            </a:br>
            <a:endParaRPr lang="en-GB" sz="2400" dirty="0" smtClean="0">
              <a:solidFill>
                <a:srgbClr val="000000"/>
              </a:solidFill>
            </a:endParaRPr>
          </a:p>
        </p:txBody>
      </p:sp>
      <p:sp>
        <p:nvSpPr>
          <p:cNvPr id="7176" name="Text Box 7"/>
          <p:cNvSpPr txBox="1">
            <a:spLocks noChangeArrowheads="1"/>
          </p:cNvSpPr>
          <p:nvPr/>
        </p:nvSpPr>
        <p:spPr bwMode="auto">
          <a:xfrm>
            <a:off x="3347864" y="5724530"/>
            <a:ext cx="5557316" cy="792163"/>
          </a:xfrm>
          <a:prstGeom prst="rect">
            <a:avLst/>
          </a:prstGeom>
          <a:noFill/>
          <a:ln w="9525">
            <a:noFill/>
            <a:round/>
            <a:headEnd/>
            <a:tailEnd/>
          </a:ln>
        </p:spPr>
        <p:txBody>
          <a:bodyPr lIns="90000" tIns="45000" rIns="90000" bIns="45000"/>
          <a:lstStyle/>
          <a:p>
            <a:pPr algn="r" defTabSz="449263" fontAlgn="base" hangingPunct="0">
              <a:lnSpc>
                <a:spcPct val="93000"/>
              </a:lnSpc>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dirty="0" smtClean="0">
                <a:solidFill>
                  <a:srgbClr val="000000"/>
                </a:solidFill>
              </a:rPr>
              <a:t>Offer </a:t>
            </a:r>
            <a:r>
              <a:rPr lang="en-GB" sz="2400" b="1" dirty="0" smtClean="0">
                <a:solidFill>
                  <a:srgbClr val="000000"/>
                </a:solidFill>
              </a:rPr>
              <a:t>co-curriculum</a:t>
            </a:r>
            <a:r>
              <a:rPr lang="en-GB" sz="2400" dirty="0" smtClean="0">
                <a:solidFill>
                  <a:srgbClr val="000000"/>
                </a:solidFill>
              </a:rPr>
              <a:t> activities such as networking, portfolio and CV building, reputation management</a:t>
            </a:r>
          </a:p>
        </p:txBody>
      </p:sp>
      <p:sp>
        <p:nvSpPr>
          <p:cNvPr id="7177" name="Text Box 8"/>
          <p:cNvSpPr txBox="1">
            <a:spLocks noChangeArrowheads="1"/>
          </p:cNvSpPr>
          <p:nvPr/>
        </p:nvSpPr>
        <p:spPr bwMode="auto">
          <a:xfrm>
            <a:off x="175820" y="1403350"/>
            <a:ext cx="3944183" cy="865188"/>
          </a:xfrm>
          <a:prstGeom prst="rect">
            <a:avLst/>
          </a:prstGeom>
          <a:noFill/>
          <a:ln w="9525">
            <a:noFill/>
            <a:round/>
            <a:headEnd/>
            <a:tailEnd/>
          </a:ln>
        </p:spPr>
        <p:txBody>
          <a:bodyPr lIns="90000" tIns="45000" rIns="90000" bIns="45000"/>
          <a:lstStyle/>
          <a:p>
            <a:pPr defTabSz="449263" fontAlgn="base" hangingPunct="0">
              <a:lnSpc>
                <a:spcPct val="93000"/>
              </a:lnSpc>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smtClean="0">
                <a:solidFill>
                  <a:srgbClr val="000000"/>
                </a:solidFill>
              </a:rPr>
              <a:t>Address the </a:t>
            </a:r>
            <a:r>
              <a:rPr lang="en-GB" sz="2400" b="1" smtClean="0">
                <a:solidFill>
                  <a:srgbClr val="000000"/>
                </a:solidFill>
              </a:rPr>
              <a:t>digital divide</a:t>
            </a:r>
            <a:r>
              <a:rPr lang="en-GB" sz="2400" smtClean="0">
                <a:solidFill>
                  <a:srgbClr val="000000"/>
                </a:solidFill>
              </a:rPr>
              <a:t> and use technology to enhance </a:t>
            </a:r>
            <a:r>
              <a:rPr lang="en-GB" sz="2400" b="1" smtClean="0">
                <a:solidFill>
                  <a:srgbClr val="000000"/>
                </a:solidFill>
              </a:rPr>
              <a:t>access</a:t>
            </a:r>
            <a:r>
              <a:rPr lang="en-GB" sz="2400" smtClean="0">
                <a:solidFill>
                  <a:srgbClr val="000000"/>
                </a:solidFill>
              </a:rPr>
              <a:t> for all</a:t>
            </a:r>
          </a:p>
        </p:txBody>
      </p:sp>
      <p:sp>
        <p:nvSpPr>
          <p:cNvPr id="7178" name="Text Box 9"/>
          <p:cNvSpPr txBox="1">
            <a:spLocks noChangeArrowheads="1"/>
          </p:cNvSpPr>
          <p:nvPr/>
        </p:nvSpPr>
        <p:spPr bwMode="auto">
          <a:xfrm>
            <a:off x="3614525" y="1412776"/>
            <a:ext cx="5529475" cy="360362"/>
          </a:xfrm>
          <a:prstGeom prst="rect">
            <a:avLst/>
          </a:prstGeom>
          <a:noFill/>
          <a:ln w="9525">
            <a:noFill/>
            <a:round/>
            <a:headEnd/>
            <a:tailEnd/>
          </a:ln>
        </p:spPr>
        <p:txBody>
          <a:bodyPr lIns="90000" tIns="45000" rIns="90000" bIns="45000"/>
          <a:lstStyle/>
          <a:p>
            <a:pPr algn="r" defTabSz="449263" fontAlgn="base" hangingPunct="0">
              <a:lnSpc>
                <a:spcPct val="93000"/>
              </a:lnSpc>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dirty="0" smtClean="0">
                <a:solidFill>
                  <a:srgbClr val="000000"/>
                </a:solidFill>
              </a:rPr>
              <a:t>Provide</a:t>
            </a:r>
            <a:r>
              <a:rPr lang="en-GB" sz="2400" b="1" dirty="0" smtClean="0">
                <a:solidFill>
                  <a:srgbClr val="000000"/>
                </a:solidFill>
              </a:rPr>
              <a:t> coherent support </a:t>
            </a:r>
            <a:r>
              <a:rPr lang="en-GB" sz="2400" dirty="0" smtClean="0">
                <a:solidFill>
                  <a:srgbClr val="000000"/>
                </a:solidFill>
              </a:rPr>
              <a:t>for digital literacy</a:t>
            </a:r>
            <a:r>
              <a:rPr lang="en-GB" sz="2400" b="1" dirty="0" smtClean="0">
                <a:solidFill>
                  <a:srgbClr val="000000"/>
                </a:solidFill>
              </a:rPr>
              <a:t> </a:t>
            </a:r>
            <a:r>
              <a:rPr lang="en-GB" sz="2400" dirty="0" smtClean="0">
                <a:solidFill>
                  <a:srgbClr val="000000"/>
                </a:solidFill>
              </a:rPr>
              <a:t>across the learning experience</a:t>
            </a:r>
          </a:p>
        </p:txBody>
      </p:sp>
      <p:sp>
        <p:nvSpPr>
          <p:cNvPr id="7179" name="Text Box 10"/>
          <p:cNvSpPr txBox="1">
            <a:spLocks noChangeArrowheads="1"/>
          </p:cNvSpPr>
          <p:nvPr/>
        </p:nvSpPr>
        <p:spPr bwMode="auto">
          <a:xfrm>
            <a:off x="3613059" y="4967288"/>
            <a:ext cx="5363914" cy="323850"/>
          </a:xfrm>
          <a:prstGeom prst="rect">
            <a:avLst/>
          </a:prstGeom>
          <a:noFill/>
          <a:ln w="9525">
            <a:noFill/>
            <a:round/>
            <a:headEnd/>
            <a:tailEnd/>
          </a:ln>
        </p:spPr>
        <p:txBody>
          <a:bodyPr lIns="90000" tIns="45000" rIns="90000" bIns="45000"/>
          <a:lstStyle/>
          <a:p>
            <a:pPr defTabSz="449263" fontAlgn="base" hangingPunct="0">
              <a:lnSpc>
                <a:spcPct val="93000"/>
              </a:lnSpc>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smtClean="0">
                <a:solidFill>
                  <a:srgbClr val="000000"/>
                </a:solidFill>
              </a:rPr>
              <a:t> Model a</a:t>
            </a:r>
            <a:r>
              <a:rPr lang="en-GB" sz="2400" b="1" smtClean="0">
                <a:solidFill>
                  <a:srgbClr val="000000"/>
                </a:solidFill>
              </a:rPr>
              <a:t> critical approach</a:t>
            </a:r>
            <a:r>
              <a:rPr lang="en-GB" sz="2400" smtClean="0">
                <a:solidFill>
                  <a:srgbClr val="000000"/>
                </a:solidFill>
              </a:rPr>
              <a:t> to digital means and media</a:t>
            </a:r>
          </a:p>
        </p:txBody>
      </p:sp>
      <p:sp>
        <p:nvSpPr>
          <p:cNvPr id="7180" name="Text Box 11"/>
          <p:cNvSpPr txBox="1">
            <a:spLocks noChangeArrowheads="1"/>
          </p:cNvSpPr>
          <p:nvPr/>
        </p:nvSpPr>
        <p:spPr bwMode="auto">
          <a:xfrm>
            <a:off x="3563888" y="3284984"/>
            <a:ext cx="5016673" cy="323850"/>
          </a:xfrm>
          <a:prstGeom prst="rect">
            <a:avLst/>
          </a:prstGeom>
          <a:noFill/>
          <a:ln w="9525">
            <a:noFill/>
            <a:round/>
            <a:headEnd/>
            <a:tailEnd/>
          </a:ln>
        </p:spPr>
        <p:txBody>
          <a:bodyPr lIns="90000" tIns="45000" rIns="90000" bIns="45000"/>
          <a:lstStyle/>
          <a:p>
            <a:pPr defTabSz="449263" fontAlgn="base" hangingPunct="0">
              <a:lnSpc>
                <a:spcPct val="93000"/>
              </a:lnSpc>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dirty="0" smtClean="0">
                <a:solidFill>
                  <a:srgbClr val="000000"/>
                </a:solidFill>
              </a:rPr>
              <a:t>Explore how a </a:t>
            </a:r>
            <a:r>
              <a:rPr lang="en-GB" sz="2400" b="1" dirty="0" smtClean="0">
                <a:solidFill>
                  <a:srgbClr val="000000"/>
                </a:solidFill>
              </a:rPr>
              <a:t>range of media</a:t>
            </a:r>
            <a:r>
              <a:rPr lang="en-GB" sz="2400" dirty="0" smtClean="0">
                <a:solidFill>
                  <a:srgbClr val="000000"/>
                </a:solidFill>
              </a:rPr>
              <a:t> can support scholarly communication</a:t>
            </a:r>
          </a:p>
        </p:txBody>
      </p:sp>
      <p:sp>
        <p:nvSpPr>
          <p:cNvPr id="7181" name="Text Box 12"/>
          <p:cNvSpPr txBox="1">
            <a:spLocks noChangeArrowheads="1"/>
          </p:cNvSpPr>
          <p:nvPr/>
        </p:nvSpPr>
        <p:spPr bwMode="auto">
          <a:xfrm>
            <a:off x="3654085" y="4032250"/>
            <a:ext cx="5315563" cy="323850"/>
          </a:xfrm>
          <a:prstGeom prst="rect">
            <a:avLst/>
          </a:prstGeom>
          <a:noFill/>
          <a:ln w="9525">
            <a:noFill/>
            <a:round/>
            <a:headEnd/>
            <a:tailEnd/>
          </a:ln>
        </p:spPr>
        <p:txBody>
          <a:bodyPr lIns="90000" tIns="45000" rIns="90000" bIns="45000"/>
          <a:lstStyle/>
          <a:p>
            <a:pPr algn="r" defTabSz="449263" fontAlgn="base" hangingPunct="0">
              <a:lnSpc>
                <a:spcPct val="93000"/>
              </a:lnSpc>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smtClean="0">
                <a:solidFill>
                  <a:srgbClr val="000000"/>
                </a:solidFill>
              </a:rPr>
              <a:t>Reward active, </a:t>
            </a:r>
            <a:r>
              <a:rPr lang="en-GB" sz="2400" b="1" smtClean="0">
                <a:solidFill>
                  <a:srgbClr val="000000"/>
                </a:solidFill>
              </a:rPr>
              <a:t>participative and public</a:t>
            </a:r>
            <a:r>
              <a:rPr lang="en-GB" sz="2400" smtClean="0">
                <a:solidFill>
                  <a:srgbClr val="000000"/>
                </a:solidFill>
              </a:rPr>
              <a:t> exchange of ideas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Matt </a:t>
            </a:r>
            <a:r>
              <a:rPr lang="en-GB" dirty="0" err="1" smtClean="0"/>
              <a:t>Benka</a:t>
            </a:r>
            <a:endParaRPr lang="en-GB" dirty="0"/>
          </a:p>
        </p:txBody>
      </p:sp>
      <p:sp>
        <p:nvSpPr>
          <p:cNvPr id="4" name="Text Placeholder 3"/>
          <p:cNvSpPr>
            <a:spLocks noGrp="1"/>
          </p:cNvSpPr>
          <p:nvPr>
            <p:ph type="body" idx="2"/>
          </p:nvPr>
        </p:nvSpPr>
        <p:spPr/>
        <p:txBody>
          <a:bodyPr/>
          <a:lstStyle/>
          <a:p>
            <a:r>
              <a:rPr lang="en-GB" dirty="0" smtClean="0"/>
              <a:t>Vice President Education, University of Bath Students Union.</a:t>
            </a:r>
            <a:endParaRPr lang="en-GB" dirty="0"/>
          </a:p>
        </p:txBody>
      </p:sp>
      <p:pic>
        <p:nvPicPr>
          <p:cNvPr id="3075" name="Picture 3"/>
          <p:cNvPicPr>
            <a:picLocks noGrp="1" noChangeAspect="1" noChangeArrowheads="1"/>
          </p:cNvPicPr>
          <p:nvPr>
            <p:ph sz="half" idx="1"/>
          </p:nvPr>
        </p:nvPicPr>
        <p:blipFill>
          <a:blip r:embed="rId2" cstate="print"/>
          <a:srcRect/>
          <a:stretch>
            <a:fillRect/>
          </a:stretch>
        </p:blipFill>
        <p:spPr bwMode="auto">
          <a:xfrm>
            <a:off x="3059832" y="476674"/>
            <a:ext cx="952500" cy="1190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100" b="1" dirty="0" smtClean="0"/>
              <a:t>Disconnect between use of technology in learning and in daily life</a:t>
            </a:r>
            <a:r>
              <a:rPr lang="en-US" b="1" dirty="0" smtClean="0"/>
              <a:t/>
            </a:r>
            <a:br>
              <a:rPr lang="en-US" b="1" dirty="0" smtClean="0"/>
            </a:br>
            <a:endParaRPr lang="en-GB" dirty="0"/>
          </a:p>
        </p:txBody>
      </p:sp>
      <p:sp>
        <p:nvSpPr>
          <p:cNvPr id="4" name="Content Placeholder 3"/>
          <p:cNvSpPr>
            <a:spLocks noGrp="1"/>
          </p:cNvSpPr>
          <p:nvPr>
            <p:ph idx="1"/>
          </p:nvPr>
        </p:nvSpPr>
        <p:spPr/>
        <p:txBody>
          <a:bodyPr/>
          <a:lstStyle/>
          <a:p>
            <a:pPr>
              <a:buFont typeface="Arial" pitchFamily="34" charset="0"/>
              <a:buChar char="•"/>
            </a:pPr>
            <a:r>
              <a:rPr lang="en-US" dirty="0" smtClean="0"/>
              <a:t>Use of technology for day-to-day interactions – shopping, social lives, entertainment.</a:t>
            </a:r>
          </a:p>
          <a:p>
            <a:endParaRPr lang="en-US" dirty="0" smtClean="0"/>
          </a:p>
          <a:p>
            <a:pPr>
              <a:buFont typeface="Arial" pitchFamily="34" charset="0"/>
              <a:buChar char="•"/>
            </a:pPr>
            <a:r>
              <a:rPr lang="en-US" dirty="0" smtClean="0"/>
              <a:t>Use of technology for education and studying – improving, but not quite there.</a:t>
            </a:r>
          </a:p>
          <a:p>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smtClean="0"/>
              <a:t>Great potential, misused?</a:t>
            </a:r>
            <a:br>
              <a:rPr lang="en-US" b="1" dirty="0" smtClean="0"/>
            </a:br>
            <a:endParaRPr lang="en-GB" dirty="0"/>
          </a:p>
        </p:txBody>
      </p:sp>
      <p:sp>
        <p:nvSpPr>
          <p:cNvPr id="4" name="Content Placeholder 3"/>
          <p:cNvSpPr>
            <a:spLocks noGrp="1"/>
          </p:cNvSpPr>
          <p:nvPr>
            <p:ph idx="1"/>
          </p:nvPr>
        </p:nvSpPr>
        <p:spPr/>
        <p:txBody>
          <a:bodyPr>
            <a:normAutofit fontScale="77500" lnSpcReduction="20000"/>
          </a:bodyPr>
          <a:lstStyle/>
          <a:p>
            <a:endParaRPr lang="en-US" dirty="0" smtClean="0"/>
          </a:p>
          <a:p>
            <a:pPr>
              <a:buFont typeface="Arial" charset="0"/>
              <a:buChar char="•"/>
            </a:pPr>
            <a:r>
              <a:rPr lang="en-US" dirty="0" smtClean="0"/>
              <a:t> Perception that the students (but especially “traditional” students) know how to use technology, just because they’re students.</a:t>
            </a:r>
          </a:p>
          <a:p>
            <a:pPr>
              <a:buFont typeface="Arial" charset="0"/>
              <a:buChar char="•"/>
            </a:pPr>
            <a:endParaRPr lang="en-US" dirty="0" smtClean="0"/>
          </a:p>
          <a:p>
            <a:pPr>
              <a:buFont typeface="Arial" charset="0"/>
              <a:buChar char="•"/>
            </a:pPr>
            <a:r>
              <a:rPr lang="en-US" dirty="0" smtClean="0"/>
              <a:t> Wasted potential on even simple things like PowerPoint – lectures being slides read off – students become disengaged, and don’t see the potential of effective ICT integration.</a:t>
            </a:r>
          </a:p>
          <a:p>
            <a:pPr>
              <a:buFont typeface="Arial" charset="0"/>
              <a:buChar char="•"/>
            </a:pPr>
            <a:endParaRPr lang="en-US" dirty="0" smtClean="0"/>
          </a:p>
          <a:p>
            <a:pPr>
              <a:buFont typeface="Arial" charset="0"/>
              <a:buChar char="•"/>
            </a:pPr>
            <a:r>
              <a:rPr lang="en-US" dirty="0" smtClean="0"/>
              <a:t> In my experience, students often don’t know what they want from ICT in learning because they don’t know what’s possible, and their only experience is a disappointing one.</a:t>
            </a:r>
          </a:p>
          <a:p>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Andrew Eynon</a:t>
            </a:r>
            <a:endParaRPr lang="en-GB" dirty="0"/>
          </a:p>
        </p:txBody>
      </p:sp>
      <p:sp>
        <p:nvSpPr>
          <p:cNvPr id="4" name="Text Placeholder 3"/>
          <p:cNvSpPr>
            <a:spLocks noGrp="1"/>
          </p:cNvSpPr>
          <p:nvPr>
            <p:ph type="body" idx="2"/>
          </p:nvPr>
        </p:nvSpPr>
        <p:spPr/>
        <p:txBody>
          <a:bodyPr/>
          <a:lstStyle/>
          <a:p>
            <a:r>
              <a:rPr lang="en-GB" dirty="0" smtClean="0"/>
              <a:t>Library and Learning Technology Manager at </a:t>
            </a:r>
            <a:r>
              <a:rPr lang="en-GB" dirty="0" err="1" smtClean="0"/>
              <a:t>Coleg</a:t>
            </a:r>
            <a:r>
              <a:rPr lang="en-GB" dirty="0" smtClean="0"/>
              <a:t> </a:t>
            </a:r>
            <a:r>
              <a:rPr lang="en-GB" dirty="0" err="1" smtClean="0"/>
              <a:t>Llandrillo</a:t>
            </a:r>
            <a:endParaRPr lang="en-GB" dirty="0"/>
          </a:p>
        </p:txBody>
      </p:sp>
      <p:pic>
        <p:nvPicPr>
          <p:cNvPr id="4100" name="Picture 4"/>
          <p:cNvPicPr>
            <a:picLocks noGrp="1" noChangeAspect="1" noChangeArrowheads="1"/>
          </p:cNvPicPr>
          <p:nvPr>
            <p:ph sz="half" idx="1"/>
          </p:nvPr>
        </p:nvPicPr>
        <p:blipFill>
          <a:blip r:embed="rId2" cstate="print"/>
          <a:srcRect/>
          <a:stretch>
            <a:fillRect/>
          </a:stretch>
        </p:blipFill>
        <p:spPr bwMode="auto">
          <a:xfrm>
            <a:off x="3276600" y="685802"/>
            <a:ext cx="952500" cy="1190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oleg Llandrillo Cymru (Colour).jpg"/>
          <p:cNvPicPr>
            <a:picLocks noChangeAspect="1"/>
          </p:cNvPicPr>
          <p:nvPr/>
        </p:nvPicPr>
        <p:blipFill>
          <a:blip r:embed="rId2" cstate="print"/>
          <a:stretch>
            <a:fillRect/>
          </a:stretch>
        </p:blipFill>
        <p:spPr>
          <a:xfrm>
            <a:off x="7236297" y="6149146"/>
            <a:ext cx="1273929" cy="304190"/>
          </a:xfrm>
          <a:prstGeom prst="rect">
            <a:avLst/>
          </a:prstGeom>
        </p:spPr>
      </p:pic>
      <p:pic>
        <p:nvPicPr>
          <p:cNvPr id="9" name="Picture 8" descr="JISCcolour15"/>
          <p:cNvPicPr/>
          <p:nvPr/>
        </p:nvPicPr>
        <p:blipFill>
          <a:blip r:embed="rId3" cstate="print"/>
          <a:srcRect/>
          <a:stretch>
            <a:fillRect/>
          </a:stretch>
        </p:blipFill>
        <p:spPr bwMode="auto">
          <a:xfrm>
            <a:off x="107504" y="116634"/>
            <a:ext cx="946150" cy="498475"/>
          </a:xfrm>
          <a:prstGeom prst="rect">
            <a:avLst/>
          </a:prstGeom>
          <a:noFill/>
          <a:ln w="9525">
            <a:noFill/>
            <a:miter lim="800000"/>
            <a:headEnd/>
            <a:tailEnd/>
          </a:ln>
        </p:spPr>
      </p:pic>
      <p:grpSp>
        <p:nvGrpSpPr>
          <p:cNvPr id="2" name="Group 21"/>
          <p:cNvGrpSpPr/>
          <p:nvPr/>
        </p:nvGrpSpPr>
        <p:grpSpPr>
          <a:xfrm>
            <a:off x="1043609" y="1052736"/>
            <a:ext cx="6840760" cy="4896543"/>
            <a:chOff x="2619910" y="1052736"/>
            <a:chExt cx="4547759" cy="4896543"/>
          </a:xfrm>
        </p:grpSpPr>
        <p:sp>
          <p:nvSpPr>
            <p:cNvPr id="23" name="Freeform 22"/>
            <p:cNvSpPr/>
            <p:nvPr/>
          </p:nvSpPr>
          <p:spPr>
            <a:xfrm>
              <a:off x="2907137" y="1052736"/>
              <a:ext cx="3827925" cy="979308"/>
            </a:xfrm>
            <a:custGeom>
              <a:avLst/>
              <a:gdLst>
                <a:gd name="connsiteX0" fmla="*/ 0 w 1762755"/>
                <a:gd name="connsiteY0" fmla="*/ 97931 h 979308"/>
                <a:gd name="connsiteX1" fmla="*/ 28683 w 1762755"/>
                <a:gd name="connsiteY1" fmla="*/ 28683 h 979308"/>
                <a:gd name="connsiteX2" fmla="*/ 97931 w 1762755"/>
                <a:gd name="connsiteY2" fmla="*/ 0 h 979308"/>
                <a:gd name="connsiteX3" fmla="*/ 1664824 w 1762755"/>
                <a:gd name="connsiteY3" fmla="*/ 0 h 979308"/>
                <a:gd name="connsiteX4" fmla="*/ 1734072 w 1762755"/>
                <a:gd name="connsiteY4" fmla="*/ 28683 h 979308"/>
                <a:gd name="connsiteX5" fmla="*/ 1762755 w 1762755"/>
                <a:gd name="connsiteY5" fmla="*/ 97931 h 979308"/>
                <a:gd name="connsiteX6" fmla="*/ 1762755 w 1762755"/>
                <a:gd name="connsiteY6" fmla="*/ 881377 h 979308"/>
                <a:gd name="connsiteX7" fmla="*/ 1734072 w 1762755"/>
                <a:gd name="connsiteY7" fmla="*/ 950625 h 979308"/>
                <a:gd name="connsiteX8" fmla="*/ 1664824 w 1762755"/>
                <a:gd name="connsiteY8" fmla="*/ 979308 h 979308"/>
                <a:gd name="connsiteX9" fmla="*/ 97931 w 1762755"/>
                <a:gd name="connsiteY9" fmla="*/ 979308 h 979308"/>
                <a:gd name="connsiteX10" fmla="*/ 28683 w 1762755"/>
                <a:gd name="connsiteY10" fmla="*/ 950625 h 979308"/>
                <a:gd name="connsiteX11" fmla="*/ 0 w 1762755"/>
                <a:gd name="connsiteY11" fmla="*/ 881377 h 979308"/>
                <a:gd name="connsiteX12" fmla="*/ 0 w 1762755"/>
                <a:gd name="connsiteY12" fmla="*/ 97931 h 979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62755" h="979308">
                  <a:moveTo>
                    <a:pt x="0" y="97931"/>
                  </a:moveTo>
                  <a:cubicBezTo>
                    <a:pt x="0" y="71958"/>
                    <a:pt x="10318" y="47049"/>
                    <a:pt x="28683" y="28683"/>
                  </a:cubicBezTo>
                  <a:cubicBezTo>
                    <a:pt x="47049" y="10317"/>
                    <a:pt x="71958" y="0"/>
                    <a:pt x="97931" y="0"/>
                  </a:cubicBezTo>
                  <a:lnTo>
                    <a:pt x="1664824" y="0"/>
                  </a:lnTo>
                  <a:cubicBezTo>
                    <a:pt x="1690797" y="0"/>
                    <a:pt x="1715706" y="10318"/>
                    <a:pt x="1734072" y="28683"/>
                  </a:cubicBezTo>
                  <a:cubicBezTo>
                    <a:pt x="1752438" y="47049"/>
                    <a:pt x="1762755" y="71958"/>
                    <a:pt x="1762755" y="97931"/>
                  </a:cubicBezTo>
                  <a:lnTo>
                    <a:pt x="1762755" y="881377"/>
                  </a:lnTo>
                  <a:cubicBezTo>
                    <a:pt x="1762755" y="907350"/>
                    <a:pt x="1752437" y="932259"/>
                    <a:pt x="1734072" y="950625"/>
                  </a:cubicBezTo>
                  <a:cubicBezTo>
                    <a:pt x="1715706" y="968991"/>
                    <a:pt x="1690797" y="979308"/>
                    <a:pt x="1664824" y="979308"/>
                  </a:cubicBezTo>
                  <a:lnTo>
                    <a:pt x="97931" y="979308"/>
                  </a:lnTo>
                  <a:cubicBezTo>
                    <a:pt x="71958" y="979308"/>
                    <a:pt x="47049" y="968990"/>
                    <a:pt x="28683" y="950625"/>
                  </a:cubicBezTo>
                  <a:cubicBezTo>
                    <a:pt x="10317" y="932259"/>
                    <a:pt x="0" y="907350"/>
                    <a:pt x="0" y="881377"/>
                  </a:cubicBezTo>
                  <a:lnTo>
                    <a:pt x="0" y="97931"/>
                  </a:ln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82023" tIns="82023" rIns="82023" bIns="82023" numCol="1" spcCol="1270" anchor="ctr" anchorCtr="0">
              <a:noAutofit/>
            </a:bodyPr>
            <a:lstStyle/>
            <a:p>
              <a:pPr algn="ctr" defTabSz="622300">
                <a:lnSpc>
                  <a:spcPct val="90000"/>
                </a:lnSpc>
                <a:spcBef>
                  <a:spcPct val="0"/>
                </a:spcBef>
                <a:spcAft>
                  <a:spcPct val="35000"/>
                </a:spcAft>
              </a:pPr>
              <a:r>
                <a:rPr lang="en-GB" dirty="0">
                  <a:ln w="18415" cmpd="sng">
                    <a:solidFill>
                      <a:srgbClr val="FFFFFF"/>
                    </a:solidFill>
                    <a:prstDash val="solid"/>
                  </a:ln>
                  <a:solidFill>
                    <a:srgbClr val="FFFFFF"/>
                  </a:solidFill>
                  <a:effectLst>
                    <a:outerShdw blurRad="63500" dir="3600000" algn="tl" rotWithShape="0">
                      <a:srgbClr val="000000">
                        <a:alpha val="70000"/>
                      </a:srgbClr>
                    </a:outerShdw>
                  </a:effectLst>
                </a:rPr>
                <a:t>Barriers to FE students becoming </a:t>
              </a:r>
            </a:p>
            <a:p>
              <a:pPr algn="ctr" defTabSz="622300">
                <a:lnSpc>
                  <a:spcPct val="90000"/>
                </a:lnSpc>
                <a:spcBef>
                  <a:spcPct val="0"/>
                </a:spcBef>
                <a:spcAft>
                  <a:spcPct val="35000"/>
                </a:spcAft>
              </a:pPr>
              <a:r>
                <a:rPr lang="en-GB" dirty="0">
                  <a:ln w="18415" cmpd="sng">
                    <a:solidFill>
                      <a:srgbClr val="FFFFFF"/>
                    </a:solidFill>
                    <a:prstDash val="solid"/>
                  </a:ln>
                  <a:solidFill>
                    <a:srgbClr val="FFFFFF"/>
                  </a:solidFill>
                  <a:effectLst>
                    <a:outerShdw blurRad="63500" dir="3600000" algn="tl" rotWithShape="0">
                      <a:srgbClr val="000000">
                        <a:alpha val="70000"/>
                      </a:srgbClr>
                    </a:outerShdw>
                  </a:effectLst>
                </a:rPr>
                <a:t>effective learners in a digital </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world</a:t>
              </a:r>
            </a:p>
          </p:txBody>
        </p:sp>
        <p:sp>
          <p:nvSpPr>
            <p:cNvPr id="25" name="Isosceles Triangle 24"/>
            <p:cNvSpPr/>
            <p:nvPr/>
          </p:nvSpPr>
          <p:spPr>
            <a:xfrm>
              <a:off x="4456787" y="5214798"/>
              <a:ext cx="734481" cy="734481"/>
            </a:xfrm>
            <a:prstGeom prst="triangle">
              <a:avLst/>
            </a:pr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26" name="Rectangle 25"/>
            <p:cNvSpPr/>
            <p:nvPr/>
          </p:nvSpPr>
          <p:spPr>
            <a:xfrm rot="240000">
              <a:off x="2619910" y="4900064"/>
              <a:ext cx="4408235" cy="308253"/>
            </a:xfrm>
            <a:prstGeom prst="rect">
              <a:avLst/>
            </a:pr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27" name="Freeform 26"/>
            <p:cNvSpPr/>
            <p:nvPr/>
          </p:nvSpPr>
          <p:spPr>
            <a:xfrm rot="240000">
              <a:off x="5271415" y="4344733"/>
              <a:ext cx="1749357" cy="604131"/>
            </a:xfrm>
            <a:custGeom>
              <a:avLst/>
              <a:gdLst>
                <a:gd name="connsiteX0" fmla="*/ 0 w 1749357"/>
                <a:gd name="connsiteY0" fmla="*/ 100691 h 604131"/>
                <a:gd name="connsiteX1" fmla="*/ 29492 w 1749357"/>
                <a:gd name="connsiteY1" fmla="*/ 29492 h 604131"/>
                <a:gd name="connsiteX2" fmla="*/ 100691 w 1749357"/>
                <a:gd name="connsiteY2" fmla="*/ 0 h 604131"/>
                <a:gd name="connsiteX3" fmla="*/ 1648666 w 1749357"/>
                <a:gd name="connsiteY3" fmla="*/ 0 h 604131"/>
                <a:gd name="connsiteX4" fmla="*/ 1719865 w 1749357"/>
                <a:gd name="connsiteY4" fmla="*/ 29492 h 604131"/>
                <a:gd name="connsiteX5" fmla="*/ 1749357 w 1749357"/>
                <a:gd name="connsiteY5" fmla="*/ 100691 h 604131"/>
                <a:gd name="connsiteX6" fmla="*/ 1749357 w 1749357"/>
                <a:gd name="connsiteY6" fmla="*/ 503440 h 604131"/>
                <a:gd name="connsiteX7" fmla="*/ 1719865 w 1749357"/>
                <a:gd name="connsiteY7" fmla="*/ 574639 h 604131"/>
                <a:gd name="connsiteX8" fmla="*/ 1648666 w 1749357"/>
                <a:gd name="connsiteY8" fmla="*/ 604131 h 604131"/>
                <a:gd name="connsiteX9" fmla="*/ 100691 w 1749357"/>
                <a:gd name="connsiteY9" fmla="*/ 604131 h 604131"/>
                <a:gd name="connsiteX10" fmla="*/ 29492 w 1749357"/>
                <a:gd name="connsiteY10" fmla="*/ 574639 h 604131"/>
                <a:gd name="connsiteX11" fmla="*/ 0 w 1749357"/>
                <a:gd name="connsiteY11" fmla="*/ 503440 h 604131"/>
                <a:gd name="connsiteX12" fmla="*/ 0 w 1749357"/>
                <a:gd name="connsiteY12" fmla="*/ 100691 h 60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9357" h="604131">
                  <a:moveTo>
                    <a:pt x="0" y="100691"/>
                  </a:moveTo>
                  <a:cubicBezTo>
                    <a:pt x="0" y="73986"/>
                    <a:pt x="10609" y="48375"/>
                    <a:pt x="29492" y="29492"/>
                  </a:cubicBezTo>
                  <a:cubicBezTo>
                    <a:pt x="48375" y="10609"/>
                    <a:pt x="73986" y="0"/>
                    <a:pt x="100691" y="0"/>
                  </a:cubicBezTo>
                  <a:lnTo>
                    <a:pt x="1648666" y="0"/>
                  </a:lnTo>
                  <a:cubicBezTo>
                    <a:pt x="1675371" y="0"/>
                    <a:pt x="1700982" y="10609"/>
                    <a:pt x="1719865" y="29492"/>
                  </a:cubicBezTo>
                  <a:cubicBezTo>
                    <a:pt x="1738748" y="48375"/>
                    <a:pt x="1749357" y="73986"/>
                    <a:pt x="1749357" y="100691"/>
                  </a:cubicBezTo>
                  <a:lnTo>
                    <a:pt x="1749357" y="503440"/>
                  </a:lnTo>
                  <a:cubicBezTo>
                    <a:pt x="1749357" y="530145"/>
                    <a:pt x="1738749" y="555756"/>
                    <a:pt x="1719865" y="574639"/>
                  </a:cubicBezTo>
                  <a:cubicBezTo>
                    <a:pt x="1700982" y="593522"/>
                    <a:pt x="1675371" y="604131"/>
                    <a:pt x="1648666" y="604131"/>
                  </a:cubicBezTo>
                  <a:lnTo>
                    <a:pt x="100691" y="604131"/>
                  </a:lnTo>
                  <a:cubicBezTo>
                    <a:pt x="73986" y="604131"/>
                    <a:pt x="48375" y="593522"/>
                    <a:pt x="29492" y="574639"/>
                  </a:cubicBezTo>
                  <a:cubicBezTo>
                    <a:pt x="10609" y="555756"/>
                    <a:pt x="0" y="530145"/>
                    <a:pt x="0" y="503440"/>
                  </a:cubicBezTo>
                  <a:lnTo>
                    <a:pt x="0" y="100691"/>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9021" tIns="79020" rIns="79020" bIns="79021" numCol="1" spcCol="1270" anchor="ctr" anchorCtr="0">
              <a:noAutofit/>
            </a:bodyPr>
            <a:lstStyle/>
            <a:p>
              <a:pPr algn="ctr" defTabSz="577850">
                <a:lnSpc>
                  <a:spcPct val="90000"/>
                </a:lnSpc>
                <a:spcBef>
                  <a:spcPct val="0"/>
                </a:spcBef>
                <a:spcAft>
                  <a:spcPct val="35000"/>
                </a:spcAft>
              </a:pPr>
              <a:r>
                <a:rPr lang="en-GB" sz="1300" dirty="0" err="1">
                  <a:solidFill>
                    <a:prstClr val="white"/>
                  </a:solidFill>
                </a:rPr>
                <a:t>Wi</a:t>
              </a:r>
              <a:r>
                <a:rPr lang="en-GB" sz="1300" dirty="0">
                  <a:solidFill>
                    <a:prstClr val="white"/>
                  </a:solidFill>
                </a:rPr>
                <a:t> </a:t>
              </a:r>
              <a:r>
                <a:rPr lang="en-GB" sz="1300" dirty="0" err="1">
                  <a:solidFill>
                    <a:prstClr val="white"/>
                  </a:solidFill>
                </a:rPr>
                <a:t>Fi</a:t>
              </a:r>
              <a:r>
                <a:rPr lang="en-GB" sz="1300" dirty="0">
                  <a:solidFill>
                    <a:prstClr val="white"/>
                  </a:solidFill>
                </a:rPr>
                <a:t> Access</a:t>
              </a:r>
              <a:endParaRPr lang="en-US" sz="1300" dirty="0">
                <a:solidFill>
                  <a:prstClr val="white"/>
                </a:solidFill>
              </a:endParaRPr>
            </a:p>
          </p:txBody>
        </p:sp>
        <p:sp>
          <p:nvSpPr>
            <p:cNvPr id="28" name="Freeform 27"/>
            <p:cNvSpPr/>
            <p:nvPr/>
          </p:nvSpPr>
          <p:spPr>
            <a:xfrm rot="240000">
              <a:off x="5320381" y="3698389"/>
              <a:ext cx="1749357" cy="604131"/>
            </a:xfrm>
            <a:custGeom>
              <a:avLst/>
              <a:gdLst>
                <a:gd name="connsiteX0" fmla="*/ 0 w 1749357"/>
                <a:gd name="connsiteY0" fmla="*/ 100691 h 604131"/>
                <a:gd name="connsiteX1" fmla="*/ 29492 w 1749357"/>
                <a:gd name="connsiteY1" fmla="*/ 29492 h 604131"/>
                <a:gd name="connsiteX2" fmla="*/ 100691 w 1749357"/>
                <a:gd name="connsiteY2" fmla="*/ 0 h 604131"/>
                <a:gd name="connsiteX3" fmla="*/ 1648666 w 1749357"/>
                <a:gd name="connsiteY3" fmla="*/ 0 h 604131"/>
                <a:gd name="connsiteX4" fmla="*/ 1719865 w 1749357"/>
                <a:gd name="connsiteY4" fmla="*/ 29492 h 604131"/>
                <a:gd name="connsiteX5" fmla="*/ 1749357 w 1749357"/>
                <a:gd name="connsiteY5" fmla="*/ 100691 h 604131"/>
                <a:gd name="connsiteX6" fmla="*/ 1749357 w 1749357"/>
                <a:gd name="connsiteY6" fmla="*/ 503440 h 604131"/>
                <a:gd name="connsiteX7" fmla="*/ 1719865 w 1749357"/>
                <a:gd name="connsiteY7" fmla="*/ 574639 h 604131"/>
                <a:gd name="connsiteX8" fmla="*/ 1648666 w 1749357"/>
                <a:gd name="connsiteY8" fmla="*/ 604131 h 604131"/>
                <a:gd name="connsiteX9" fmla="*/ 100691 w 1749357"/>
                <a:gd name="connsiteY9" fmla="*/ 604131 h 604131"/>
                <a:gd name="connsiteX10" fmla="*/ 29492 w 1749357"/>
                <a:gd name="connsiteY10" fmla="*/ 574639 h 604131"/>
                <a:gd name="connsiteX11" fmla="*/ 0 w 1749357"/>
                <a:gd name="connsiteY11" fmla="*/ 503440 h 604131"/>
                <a:gd name="connsiteX12" fmla="*/ 0 w 1749357"/>
                <a:gd name="connsiteY12" fmla="*/ 100691 h 60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9357" h="604131">
                  <a:moveTo>
                    <a:pt x="0" y="100691"/>
                  </a:moveTo>
                  <a:cubicBezTo>
                    <a:pt x="0" y="73986"/>
                    <a:pt x="10609" y="48375"/>
                    <a:pt x="29492" y="29492"/>
                  </a:cubicBezTo>
                  <a:cubicBezTo>
                    <a:pt x="48375" y="10609"/>
                    <a:pt x="73986" y="0"/>
                    <a:pt x="100691" y="0"/>
                  </a:cubicBezTo>
                  <a:lnTo>
                    <a:pt x="1648666" y="0"/>
                  </a:lnTo>
                  <a:cubicBezTo>
                    <a:pt x="1675371" y="0"/>
                    <a:pt x="1700982" y="10609"/>
                    <a:pt x="1719865" y="29492"/>
                  </a:cubicBezTo>
                  <a:cubicBezTo>
                    <a:pt x="1738748" y="48375"/>
                    <a:pt x="1749357" y="73986"/>
                    <a:pt x="1749357" y="100691"/>
                  </a:cubicBezTo>
                  <a:lnTo>
                    <a:pt x="1749357" y="503440"/>
                  </a:lnTo>
                  <a:cubicBezTo>
                    <a:pt x="1749357" y="530145"/>
                    <a:pt x="1738749" y="555756"/>
                    <a:pt x="1719865" y="574639"/>
                  </a:cubicBezTo>
                  <a:cubicBezTo>
                    <a:pt x="1700982" y="593522"/>
                    <a:pt x="1675371" y="604131"/>
                    <a:pt x="1648666" y="604131"/>
                  </a:cubicBezTo>
                  <a:lnTo>
                    <a:pt x="100691" y="604131"/>
                  </a:lnTo>
                  <a:cubicBezTo>
                    <a:pt x="73986" y="604131"/>
                    <a:pt x="48375" y="593522"/>
                    <a:pt x="29492" y="574639"/>
                  </a:cubicBezTo>
                  <a:cubicBezTo>
                    <a:pt x="10609" y="555756"/>
                    <a:pt x="0" y="530145"/>
                    <a:pt x="0" y="503440"/>
                  </a:cubicBezTo>
                  <a:lnTo>
                    <a:pt x="0" y="100691"/>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79021" tIns="79020" rIns="79020" bIns="79021" numCol="1" spcCol="1270" anchor="ctr" anchorCtr="0">
              <a:noAutofit/>
            </a:bodyPr>
            <a:lstStyle/>
            <a:p>
              <a:pPr algn="ctr" defTabSz="577850">
                <a:lnSpc>
                  <a:spcPct val="90000"/>
                </a:lnSpc>
                <a:spcBef>
                  <a:spcPct val="0"/>
                </a:spcBef>
                <a:spcAft>
                  <a:spcPct val="35000"/>
                </a:spcAft>
              </a:pPr>
              <a:r>
                <a:rPr lang="en-GB" sz="1300" dirty="0">
                  <a:solidFill>
                    <a:prstClr val="white"/>
                  </a:solidFill>
                </a:rPr>
                <a:t>Access to ICT in the Classroom</a:t>
              </a:r>
              <a:endParaRPr lang="en-US" sz="1300" dirty="0">
                <a:solidFill>
                  <a:prstClr val="white"/>
                </a:solidFill>
              </a:endParaRPr>
            </a:p>
          </p:txBody>
        </p:sp>
        <p:sp>
          <p:nvSpPr>
            <p:cNvPr id="29" name="Freeform 28"/>
            <p:cNvSpPr/>
            <p:nvPr/>
          </p:nvSpPr>
          <p:spPr>
            <a:xfrm rot="240000">
              <a:off x="5369346" y="3052046"/>
              <a:ext cx="1749357" cy="604131"/>
            </a:xfrm>
            <a:custGeom>
              <a:avLst/>
              <a:gdLst>
                <a:gd name="connsiteX0" fmla="*/ 0 w 1749357"/>
                <a:gd name="connsiteY0" fmla="*/ 100691 h 604131"/>
                <a:gd name="connsiteX1" fmla="*/ 29492 w 1749357"/>
                <a:gd name="connsiteY1" fmla="*/ 29492 h 604131"/>
                <a:gd name="connsiteX2" fmla="*/ 100691 w 1749357"/>
                <a:gd name="connsiteY2" fmla="*/ 0 h 604131"/>
                <a:gd name="connsiteX3" fmla="*/ 1648666 w 1749357"/>
                <a:gd name="connsiteY3" fmla="*/ 0 h 604131"/>
                <a:gd name="connsiteX4" fmla="*/ 1719865 w 1749357"/>
                <a:gd name="connsiteY4" fmla="*/ 29492 h 604131"/>
                <a:gd name="connsiteX5" fmla="*/ 1749357 w 1749357"/>
                <a:gd name="connsiteY5" fmla="*/ 100691 h 604131"/>
                <a:gd name="connsiteX6" fmla="*/ 1749357 w 1749357"/>
                <a:gd name="connsiteY6" fmla="*/ 503440 h 604131"/>
                <a:gd name="connsiteX7" fmla="*/ 1719865 w 1749357"/>
                <a:gd name="connsiteY7" fmla="*/ 574639 h 604131"/>
                <a:gd name="connsiteX8" fmla="*/ 1648666 w 1749357"/>
                <a:gd name="connsiteY8" fmla="*/ 604131 h 604131"/>
                <a:gd name="connsiteX9" fmla="*/ 100691 w 1749357"/>
                <a:gd name="connsiteY9" fmla="*/ 604131 h 604131"/>
                <a:gd name="connsiteX10" fmla="*/ 29492 w 1749357"/>
                <a:gd name="connsiteY10" fmla="*/ 574639 h 604131"/>
                <a:gd name="connsiteX11" fmla="*/ 0 w 1749357"/>
                <a:gd name="connsiteY11" fmla="*/ 503440 h 604131"/>
                <a:gd name="connsiteX12" fmla="*/ 0 w 1749357"/>
                <a:gd name="connsiteY12" fmla="*/ 100691 h 60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9357" h="604131">
                  <a:moveTo>
                    <a:pt x="0" y="100691"/>
                  </a:moveTo>
                  <a:cubicBezTo>
                    <a:pt x="0" y="73986"/>
                    <a:pt x="10609" y="48375"/>
                    <a:pt x="29492" y="29492"/>
                  </a:cubicBezTo>
                  <a:cubicBezTo>
                    <a:pt x="48375" y="10609"/>
                    <a:pt x="73986" y="0"/>
                    <a:pt x="100691" y="0"/>
                  </a:cubicBezTo>
                  <a:lnTo>
                    <a:pt x="1648666" y="0"/>
                  </a:lnTo>
                  <a:cubicBezTo>
                    <a:pt x="1675371" y="0"/>
                    <a:pt x="1700982" y="10609"/>
                    <a:pt x="1719865" y="29492"/>
                  </a:cubicBezTo>
                  <a:cubicBezTo>
                    <a:pt x="1738748" y="48375"/>
                    <a:pt x="1749357" y="73986"/>
                    <a:pt x="1749357" y="100691"/>
                  </a:cubicBezTo>
                  <a:lnTo>
                    <a:pt x="1749357" y="503440"/>
                  </a:lnTo>
                  <a:cubicBezTo>
                    <a:pt x="1749357" y="530145"/>
                    <a:pt x="1738749" y="555756"/>
                    <a:pt x="1719865" y="574639"/>
                  </a:cubicBezTo>
                  <a:cubicBezTo>
                    <a:pt x="1700982" y="593522"/>
                    <a:pt x="1675371" y="604131"/>
                    <a:pt x="1648666" y="604131"/>
                  </a:cubicBezTo>
                  <a:lnTo>
                    <a:pt x="100691" y="604131"/>
                  </a:lnTo>
                  <a:cubicBezTo>
                    <a:pt x="73986" y="604131"/>
                    <a:pt x="48375" y="593522"/>
                    <a:pt x="29492" y="574639"/>
                  </a:cubicBezTo>
                  <a:cubicBezTo>
                    <a:pt x="10609" y="555756"/>
                    <a:pt x="0" y="530145"/>
                    <a:pt x="0" y="503440"/>
                  </a:cubicBezTo>
                  <a:lnTo>
                    <a:pt x="0" y="100691"/>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79021" tIns="79020" rIns="79020" bIns="79021" numCol="1" spcCol="1270" anchor="ctr" anchorCtr="0">
              <a:noAutofit/>
            </a:bodyPr>
            <a:lstStyle/>
            <a:p>
              <a:pPr algn="ctr" defTabSz="577850">
                <a:lnSpc>
                  <a:spcPct val="90000"/>
                </a:lnSpc>
                <a:spcBef>
                  <a:spcPct val="0"/>
                </a:spcBef>
                <a:spcAft>
                  <a:spcPct val="35000"/>
                </a:spcAft>
              </a:pPr>
              <a:r>
                <a:rPr lang="en-GB" sz="1300" dirty="0">
                  <a:solidFill>
                    <a:prstClr val="white"/>
                  </a:solidFill>
                </a:rPr>
                <a:t>Institutional Policies</a:t>
              </a:r>
              <a:endParaRPr lang="en-US" sz="1300" dirty="0">
                <a:solidFill>
                  <a:prstClr val="white"/>
                </a:solidFill>
              </a:endParaRPr>
            </a:p>
          </p:txBody>
        </p:sp>
        <p:sp>
          <p:nvSpPr>
            <p:cNvPr id="30" name="Freeform 29"/>
            <p:cNvSpPr/>
            <p:nvPr/>
          </p:nvSpPr>
          <p:spPr>
            <a:xfrm rot="240000">
              <a:off x="5418312" y="2405702"/>
              <a:ext cx="1749357" cy="604131"/>
            </a:xfrm>
            <a:custGeom>
              <a:avLst/>
              <a:gdLst>
                <a:gd name="connsiteX0" fmla="*/ 0 w 1749357"/>
                <a:gd name="connsiteY0" fmla="*/ 100691 h 604131"/>
                <a:gd name="connsiteX1" fmla="*/ 29492 w 1749357"/>
                <a:gd name="connsiteY1" fmla="*/ 29492 h 604131"/>
                <a:gd name="connsiteX2" fmla="*/ 100691 w 1749357"/>
                <a:gd name="connsiteY2" fmla="*/ 0 h 604131"/>
                <a:gd name="connsiteX3" fmla="*/ 1648666 w 1749357"/>
                <a:gd name="connsiteY3" fmla="*/ 0 h 604131"/>
                <a:gd name="connsiteX4" fmla="*/ 1719865 w 1749357"/>
                <a:gd name="connsiteY4" fmla="*/ 29492 h 604131"/>
                <a:gd name="connsiteX5" fmla="*/ 1749357 w 1749357"/>
                <a:gd name="connsiteY5" fmla="*/ 100691 h 604131"/>
                <a:gd name="connsiteX6" fmla="*/ 1749357 w 1749357"/>
                <a:gd name="connsiteY6" fmla="*/ 503440 h 604131"/>
                <a:gd name="connsiteX7" fmla="*/ 1719865 w 1749357"/>
                <a:gd name="connsiteY7" fmla="*/ 574639 h 604131"/>
                <a:gd name="connsiteX8" fmla="*/ 1648666 w 1749357"/>
                <a:gd name="connsiteY8" fmla="*/ 604131 h 604131"/>
                <a:gd name="connsiteX9" fmla="*/ 100691 w 1749357"/>
                <a:gd name="connsiteY9" fmla="*/ 604131 h 604131"/>
                <a:gd name="connsiteX10" fmla="*/ 29492 w 1749357"/>
                <a:gd name="connsiteY10" fmla="*/ 574639 h 604131"/>
                <a:gd name="connsiteX11" fmla="*/ 0 w 1749357"/>
                <a:gd name="connsiteY11" fmla="*/ 503440 h 604131"/>
                <a:gd name="connsiteX12" fmla="*/ 0 w 1749357"/>
                <a:gd name="connsiteY12" fmla="*/ 100691 h 60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9357" h="604131">
                  <a:moveTo>
                    <a:pt x="0" y="100691"/>
                  </a:moveTo>
                  <a:cubicBezTo>
                    <a:pt x="0" y="73986"/>
                    <a:pt x="10609" y="48375"/>
                    <a:pt x="29492" y="29492"/>
                  </a:cubicBezTo>
                  <a:cubicBezTo>
                    <a:pt x="48375" y="10609"/>
                    <a:pt x="73986" y="0"/>
                    <a:pt x="100691" y="0"/>
                  </a:cubicBezTo>
                  <a:lnTo>
                    <a:pt x="1648666" y="0"/>
                  </a:lnTo>
                  <a:cubicBezTo>
                    <a:pt x="1675371" y="0"/>
                    <a:pt x="1700982" y="10609"/>
                    <a:pt x="1719865" y="29492"/>
                  </a:cubicBezTo>
                  <a:cubicBezTo>
                    <a:pt x="1738748" y="48375"/>
                    <a:pt x="1749357" y="73986"/>
                    <a:pt x="1749357" y="100691"/>
                  </a:cubicBezTo>
                  <a:lnTo>
                    <a:pt x="1749357" y="503440"/>
                  </a:lnTo>
                  <a:cubicBezTo>
                    <a:pt x="1749357" y="530145"/>
                    <a:pt x="1738749" y="555756"/>
                    <a:pt x="1719865" y="574639"/>
                  </a:cubicBezTo>
                  <a:cubicBezTo>
                    <a:pt x="1700982" y="593522"/>
                    <a:pt x="1675371" y="604131"/>
                    <a:pt x="1648666" y="604131"/>
                  </a:cubicBezTo>
                  <a:lnTo>
                    <a:pt x="100691" y="604131"/>
                  </a:lnTo>
                  <a:cubicBezTo>
                    <a:pt x="73986" y="604131"/>
                    <a:pt x="48375" y="593522"/>
                    <a:pt x="29492" y="574639"/>
                  </a:cubicBezTo>
                  <a:cubicBezTo>
                    <a:pt x="10609" y="555756"/>
                    <a:pt x="0" y="530145"/>
                    <a:pt x="0" y="503440"/>
                  </a:cubicBezTo>
                  <a:lnTo>
                    <a:pt x="0" y="100691"/>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79021" tIns="79020" rIns="79020" bIns="79021" numCol="1" spcCol="1270" anchor="ctr" anchorCtr="0">
              <a:noAutofit/>
            </a:bodyPr>
            <a:lstStyle/>
            <a:p>
              <a:pPr algn="ctr" defTabSz="577850">
                <a:lnSpc>
                  <a:spcPct val="90000"/>
                </a:lnSpc>
                <a:spcBef>
                  <a:spcPct val="0"/>
                </a:spcBef>
                <a:spcAft>
                  <a:spcPct val="35000"/>
                </a:spcAft>
              </a:pPr>
              <a:r>
                <a:rPr lang="en-GB" sz="1300" dirty="0">
                  <a:solidFill>
                    <a:prstClr val="white"/>
                  </a:solidFill>
                </a:rPr>
                <a:t>Access to ICT in the Workplace</a:t>
              </a:r>
              <a:endParaRPr lang="en-US" sz="1300" dirty="0">
                <a:solidFill>
                  <a:prstClr val="white"/>
                </a:solidFill>
              </a:endParaRPr>
            </a:p>
          </p:txBody>
        </p:sp>
        <p:sp>
          <p:nvSpPr>
            <p:cNvPr id="31" name="Freeform 30"/>
            <p:cNvSpPr/>
            <p:nvPr/>
          </p:nvSpPr>
          <p:spPr>
            <a:xfrm rot="240000">
              <a:off x="2725213" y="4168458"/>
              <a:ext cx="1749357" cy="604131"/>
            </a:xfrm>
            <a:custGeom>
              <a:avLst/>
              <a:gdLst>
                <a:gd name="connsiteX0" fmla="*/ 0 w 1749357"/>
                <a:gd name="connsiteY0" fmla="*/ 100691 h 604131"/>
                <a:gd name="connsiteX1" fmla="*/ 29492 w 1749357"/>
                <a:gd name="connsiteY1" fmla="*/ 29492 h 604131"/>
                <a:gd name="connsiteX2" fmla="*/ 100691 w 1749357"/>
                <a:gd name="connsiteY2" fmla="*/ 0 h 604131"/>
                <a:gd name="connsiteX3" fmla="*/ 1648666 w 1749357"/>
                <a:gd name="connsiteY3" fmla="*/ 0 h 604131"/>
                <a:gd name="connsiteX4" fmla="*/ 1719865 w 1749357"/>
                <a:gd name="connsiteY4" fmla="*/ 29492 h 604131"/>
                <a:gd name="connsiteX5" fmla="*/ 1749357 w 1749357"/>
                <a:gd name="connsiteY5" fmla="*/ 100691 h 604131"/>
                <a:gd name="connsiteX6" fmla="*/ 1749357 w 1749357"/>
                <a:gd name="connsiteY6" fmla="*/ 503440 h 604131"/>
                <a:gd name="connsiteX7" fmla="*/ 1719865 w 1749357"/>
                <a:gd name="connsiteY7" fmla="*/ 574639 h 604131"/>
                <a:gd name="connsiteX8" fmla="*/ 1648666 w 1749357"/>
                <a:gd name="connsiteY8" fmla="*/ 604131 h 604131"/>
                <a:gd name="connsiteX9" fmla="*/ 100691 w 1749357"/>
                <a:gd name="connsiteY9" fmla="*/ 604131 h 604131"/>
                <a:gd name="connsiteX10" fmla="*/ 29492 w 1749357"/>
                <a:gd name="connsiteY10" fmla="*/ 574639 h 604131"/>
                <a:gd name="connsiteX11" fmla="*/ 0 w 1749357"/>
                <a:gd name="connsiteY11" fmla="*/ 503440 h 604131"/>
                <a:gd name="connsiteX12" fmla="*/ 0 w 1749357"/>
                <a:gd name="connsiteY12" fmla="*/ 100691 h 60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9357" h="604131">
                  <a:moveTo>
                    <a:pt x="0" y="100691"/>
                  </a:moveTo>
                  <a:cubicBezTo>
                    <a:pt x="0" y="73986"/>
                    <a:pt x="10609" y="48375"/>
                    <a:pt x="29492" y="29492"/>
                  </a:cubicBezTo>
                  <a:cubicBezTo>
                    <a:pt x="48375" y="10609"/>
                    <a:pt x="73986" y="0"/>
                    <a:pt x="100691" y="0"/>
                  </a:cubicBezTo>
                  <a:lnTo>
                    <a:pt x="1648666" y="0"/>
                  </a:lnTo>
                  <a:cubicBezTo>
                    <a:pt x="1675371" y="0"/>
                    <a:pt x="1700982" y="10609"/>
                    <a:pt x="1719865" y="29492"/>
                  </a:cubicBezTo>
                  <a:cubicBezTo>
                    <a:pt x="1738748" y="48375"/>
                    <a:pt x="1749357" y="73986"/>
                    <a:pt x="1749357" y="100691"/>
                  </a:cubicBezTo>
                  <a:lnTo>
                    <a:pt x="1749357" y="503440"/>
                  </a:lnTo>
                  <a:cubicBezTo>
                    <a:pt x="1749357" y="530145"/>
                    <a:pt x="1738749" y="555756"/>
                    <a:pt x="1719865" y="574639"/>
                  </a:cubicBezTo>
                  <a:cubicBezTo>
                    <a:pt x="1700982" y="593522"/>
                    <a:pt x="1675371" y="604131"/>
                    <a:pt x="1648666" y="604131"/>
                  </a:cubicBezTo>
                  <a:lnTo>
                    <a:pt x="100691" y="604131"/>
                  </a:lnTo>
                  <a:cubicBezTo>
                    <a:pt x="73986" y="604131"/>
                    <a:pt x="48375" y="593522"/>
                    <a:pt x="29492" y="574639"/>
                  </a:cubicBezTo>
                  <a:cubicBezTo>
                    <a:pt x="10609" y="555756"/>
                    <a:pt x="0" y="530145"/>
                    <a:pt x="0" y="503440"/>
                  </a:cubicBezTo>
                  <a:lnTo>
                    <a:pt x="0" y="100691"/>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79021" tIns="79020" rIns="79020" bIns="79021" numCol="1" spcCol="1270" anchor="ctr" anchorCtr="0">
              <a:noAutofit/>
            </a:bodyPr>
            <a:lstStyle/>
            <a:p>
              <a:pPr algn="ctr" defTabSz="577850">
                <a:lnSpc>
                  <a:spcPct val="90000"/>
                </a:lnSpc>
                <a:spcBef>
                  <a:spcPct val="0"/>
                </a:spcBef>
                <a:spcAft>
                  <a:spcPct val="35000"/>
                </a:spcAft>
              </a:pPr>
              <a:r>
                <a:rPr lang="en-GB" sz="1300" dirty="0">
                  <a:solidFill>
                    <a:prstClr val="white"/>
                  </a:solidFill>
                </a:rPr>
                <a:t>Creepy </a:t>
              </a:r>
              <a:r>
                <a:rPr lang="en-GB" sz="1300" dirty="0" err="1">
                  <a:solidFill>
                    <a:prstClr val="white"/>
                  </a:solidFill>
                </a:rPr>
                <a:t>Treehouse</a:t>
              </a:r>
              <a:endParaRPr lang="en-US" sz="1300" dirty="0">
                <a:solidFill>
                  <a:prstClr val="white"/>
                </a:solidFill>
              </a:endParaRPr>
            </a:p>
          </p:txBody>
        </p:sp>
        <p:sp>
          <p:nvSpPr>
            <p:cNvPr id="32" name="Freeform 31"/>
            <p:cNvSpPr/>
            <p:nvPr/>
          </p:nvSpPr>
          <p:spPr>
            <a:xfrm rot="240000">
              <a:off x="2774178" y="3522114"/>
              <a:ext cx="1749357" cy="604131"/>
            </a:xfrm>
            <a:custGeom>
              <a:avLst/>
              <a:gdLst>
                <a:gd name="connsiteX0" fmla="*/ 0 w 1749357"/>
                <a:gd name="connsiteY0" fmla="*/ 100691 h 604131"/>
                <a:gd name="connsiteX1" fmla="*/ 29492 w 1749357"/>
                <a:gd name="connsiteY1" fmla="*/ 29492 h 604131"/>
                <a:gd name="connsiteX2" fmla="*/ 100691 w 1749357"/>
                <a:gd name="connsiteY2" fmla="*/ 0 h 604131"/>
                <a:gd name="connsiteX3" fmla="*/ 1648666 w 1749357"/>
                <a:gd name="connsiteY3" fmla="*/ 0 h 604131"/>
                <a:gd name="connsiteX4" fmla="*/ 1719865 w 1749357"/>
                <a:gd name="connsiteY4" fmla="*/ 29492 h 604131"/>
                <a:gd name="connsiteX5" fmla="*/ 1749357 w 1749357"/>
                <a:gd name="connsiteY5" fmla="*/ 100691 h 604131"/>
                <a:gd name="connsiteX6" fmla="*/ 1749357 w 1749357"/>
                <a:gd name="connsiteY6" fmla="*/ 503440 h 604131"/>
                <a:gd name="connsiteX7" fmla="*/ 1719865 w 1749357"/>
                <a:gd name="connsiteY7" fmla="*/ 574639 h 604131"/>
                <a:gd name="connsiteX8" fmla="*/ 1648666 w 1749357"/>
                <a:gd name="connsiteY8" fmla="*/ 604131 h 604131"/>
                <a:gd name="connsiteX9" fmla="*/ 100691 w 1749357"/>
                <a:gd name="connsiteY9" fmla="*/ 604131 h 604131"/>
                <a:gd name="connsiteX10" fmla="*/ 29492 w 1749357"/>
                <a:gd name="connsiteY10" fmla="*/ 574639 h 604131"/>
                <a:gd name="connsiteX11" fmla="*/ 0 w 1749357"/>
                <a:gd name="connsiteY11" fmla="*/ 503440 h 604131"/>
                <a:gd name="connsiteX12" fmla="*/ 0 w 1749357"/>
                <a:gd name="connsiteY12" fmla="*/ 100691 h 60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9357" h="604131">
                  <a:moveTo>
                    <a:pt x="0" y="100691"/>
                  </a:moveTo>
                  <a:cubicBezTo>
                    <a:pt x="0" y="73986"/>
                    <a:pt x="10609" y="48375"/>
                    <a:pt x="29492" y="29492"/>
                  </a:cubicBezTo>
                  <a:cubicBezTo>
                    <a:pt x="48375" y="10609"/>
                    <a:pt x="73986" y="0"/>
                    <a:pt x="100691" y="0"/>
                  </a:cubicBezTo>
                  <a:lnTo>
                    <a:pt x="1648666" y="0"/>
                  </a:lnTo>
                  <a:cubicBezTo>
                    <a:pt x="1675371" y="0"/>
                    <a:pt x="1700982" y="10609"/>
                    <a:pt x="1719865" y="29492"/>
                  </a:cubicBezTo>
                  <a:cubicBezTo>
                    <a:pt x="1738748" y="48375"/>
                    <a:pt x="1749357" y="73986"/>
                    <a:pt x="1749357" y="100691"/>
                  </a:cubicBezTo>
                  <a:lnTo>
                    <a:pt x="1749357" y="503440"/>
                  </a:lnTo>
                  <a:cubicBezTo>
                    <a:pt x="1749357" y="530145"/>
                    <a:pt x="1738749" y="555756"/>
                    <a:pt x="1719865" y="574639"/>
                  </a:cubicBezTo>
                  <a:cubicBezTo>
                    <a:pt x="1700982" y="593522"/>
                    <a:pt x="1675371" y="604131"/>
                    <a:pt x="1648666" y="604131"/>
                  </a:cubicBezTo>
                  <a:lnTo>
                    <a:pt x="100691" y="604131"/>
                  </a:lnTo>
                  <a:cubicBezTo>
                    <a:pt x="73986" y="604131"/>
                    <a:pt x="48375" y="593522"/>
                    <a:pt x="29492" y="574639"/>
                  </a:cubicBezTo>
                  <a:cubicBezTo>
                    <a:pt x="10609" y="555756"/>
                    <a:pt x="0" y="530145"/>
                    <a:pt x="0" y="503440"/>
                  </a:cubicBezTo>
                  <a:lnTo>
                    <a:pt x="0" y="100691"/>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9021" tIns="79020" rIns="79020" bIns="79021" numCol="1" spcCol="1270" anchor="ctr" anchorCtr="0">
              <a:noAutofit/>
            </a:bodyPr>
            <a:lstStyle/>
            <a:p>
              <a:pPr algn="ctr" defTabSz="577850">
                <a:lnSpc>
                  <a:spcPct val="90000"/>
                </a:lnSpc>
                <a:spcBef>
                  <a:spcPct val="0"/>
                </a:spcBef>
                <a:spcAft>
                  <a:spcPct val="35000"/>
                </a:spcAft>
              </a:pPr>
              <a:r>
                <a:rPr lang="en-GB" sz="1300" dirty="0">
                  <a:solidFill>
                    <a:prstClr val="white"/>
                  </a:solidFill>
                </a:rPr>
                <a:t>ICT Confident</a:t>
              </a:r>
            </a:p>
            <a:p>
              <a:pPr algn="ctr" defTabSz="577850">
                <a:lnSpc>
                  <a:spcPct val="90000"/>
                </a:lnSpc>
                <a:spcBef>
                  <a:spcPct val="0"/>
                </a:spcBef>
                <a:spcAft>
                  <a:spcPct val="35000"/>
                </a:spcAft>
              </a:pPr>
              <a:r>
                <a:rPr lang="en-GB" sz="1300" dirty="0">
                  <a:solidFill>
                    <a:prstClr val="white"/>
                  </a:solidFill>
                </a:rPr>
                <a:t>Not ICT Competent</a:t>
              </a:r>
              <a:endParaRPr lang="en-US" sz="1300" dirty="0">
                <a:solidFill>
                  <a:prstClr val="white"/>
                </a:solidFill>
              </a:endParaRPr>
            </a:p>
          </p:txBody>
        </p:sp>
        <p:sp>
          <p:nvSpPr>
            <p:cNvPr id="33" name="Freeform 32"/>
            <p:cNvSpPr/>
            <p:nvPr/>
          </p:nvSpPr>
          <p:spPr>
            <a:xfrm rot="240000">
              <a:off x="2823143" y="2875770"/>
              <a:ext cx="1749357" cy="604131"/>
            </a:xfrm>
            <a:custGeom>
              <a:avLst/>
              <a:gdLst>
                <a:gd name="connsiteX0" fmla="*/ 0 w 1749357"/>
                <a:gd name="connsiteY0" fmla="*/ 100691 h 604131"/>
                <a:gd name="connsiteX1" fmla="*/ 29492 w 1749357"/>
                <a:gd name="connsiteY1" fmla="*/ 29492 h 604131"/>
                <a:gd name="connsiteX2" fmla="*/ 100691 w 1749357"/>
                <a:gd name="connsiteY2" fmla="*/ 0 h 604131"/>
                <a:gd name="connsiteX3" fmla="*/ 1648666 w 1749357"/>
                <a:gd name="connsiteY3" fmla="*/ 0 h 604131"/>
                <a:gd name="connsiteX4" fmla="*/ 1719865 w 1749357"/>
                <a:gd name="connsiteY4" fmla="*/ 29492 h 604131"/>
                <a:gd name="connsiteX5" fmla="*/ 1749357 w 1749357"/>
                <a:gd name="connsiteY5" fmla="*/ 100691 h 604131"/>
                <a:gd name="connsiteX6" fmla="*/ 1749357 w 1749357"/>
                <a:gd name="connsiteY6" fmla="*/ 503440 h 604131"/>
                <a:gd name="connsiteX7" fmla="*/ 1719865 w 1749357"/>
                <a:gd name="connsiteY7" fmla="*/ 574639 h 604131"/>
                <a:gd name="connsiteX8" fmla="*/ 1648666 w 1749357"/>
                <a:gd name="connsiteY8" fmla="*/ 604131 h 604131"/>
                <a:gd name="connsiteX9" fmla="*/ 100691 w 1749357"/>
                <a:gd name="connsiteY9" fmla="*/ 604131 h 604131"/>
                <a:gd name="connsiteX10" fmla="*/ 29492 w 1749357"/>
                <a:gd name="connsiteY10" fmla="*/ 574639 h 604131"/>
                <a:gd name="connsiteX11" fmla="*/ 0 w 1749357"/>
                <a:gd name="connsiteY11" fmla="*/ 503440 h 604131"/>
                <a:gd name="connsiteX12" fmla="*/ 0 w 1749357"/>
                <a:gd name="connsiteY12" fmla="*/ 100691 h 60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9357" h="604131">
                  <a:moveTo>
                    <a:pt x="0" y="100691"/>
                  </a:moveTo>
                  <a:cubicBezTo>
                    <a:pt x="0" y="73986"/>
                    <a:pt x="10609" y="48375"/>
                    <a:pt x="29492" y="29492"/>
                  </a:cubicBezTo>
                  <a:cubicBezTo>
                    <a:pt x="48375" y="10609"/>
                    <a:pt x="73986" y="0"/>
                    <a:pt x="100691" y="0"/>
                  </a:cubicBezTo>
                  <a:lnTo>
                    <a:pt x="1648666" y="0"/>
                  </a:lnTo>
                  <a:cubicBezTo>
                    <a:pt x="1675371" y="0"/>
                    <a:pt x="1700982" y="10609"/>
                    <a:pt x="1719865" y="29492"/>
                  </a:cubicBezTo>
                  <a:cubicBezTo>
                    <a:pt x="1738748" y="48375"/>
                    <a:pt x="1749357" y="73986"/>
                    <a:pt x="1749357" y="100691"/>
                  </a:cubicBezTo>
                  <a:lnTo>
                    <a:pt x="1749357" y="503440"/>
                  </a:lnTo>
                  <a:cubicBezTo>
                    <a:pt x="1749357" y="530145"/>
                    <a:pt x="1738749" y="555756"/>
                    <a:pt x="1719865" y="574639"/>
                  </a:cubicBezTo>
                  <a:cubicBezTo>
                    <a:pt x="1700982" y="593522"/>
                    <a:pt x="1675371" y="604131"/>
                    <a:pt x="1648666" y="604131"/>
                  </a:cubicBezTo>
                  <a:lnTo>
                    <a:pt x="100691" y="604131"/>
                  </a:lnTo>
                  <a:cubicBezTo>
                    <a:pt x="73986" y="604131"/>
                    <a:pt x="48375" y="593522"/>
                    <a:pt x="29492" y="574639"/>
                  </a:cubicBezTo>
                  <a:cubicBezTo>
                    <a:pt x="10609" y="555756"/>
                    <a:pt x="0" y="530145"/>
                    <a:pt x="0" y="503440"/>
                  </a:cubicBezTo>
                  <a:lnTo>
                    <a:pt x="0" y="100691"/>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79021" tIns="79020" rIns="79020" bIns="79021" numCol="1" spcCol="1270" anchor="ctr" anchorCtr="0">
              <a:noAutofit/>
            </a:bodyPr>
            <a:lstStyle/>
            <a:p>
              <a:pPr algn="ctr" defTabSz="577850">
                <a:lnSpc>
                  <a:spcPct val="90000"/>
                </a:lnSpc>
                <a:spcBef>
                  <a:spcPct val="0"/>
                </a:spcBef>
                <a:spcAft>
                  <a:spcPct val="35000"/>
                </a:spcAft>
              </a:pPr>
              <a:r>
                <a:rPr lang="en-GB" sz="1300" dirty="0">
                  <a:solidFill>
                    <a:prstClr val="white"/>
                  </a:solidFill>
                </a:rPr>
                <a:t>Technology Bypass</a:t>
              </a:r>
              <a:endParaRPr lang="en-US" sz="1300" dirty="0">
                <a:solidFill>
                  <a:prstClr val="white"/>
                </a:solidFill>
              </a:endParaRPr>
            </a:p>
          </p:txBody>
        </p:sp>
      </p:grpSp>
      <p:sp>
        <p:nvSpPr>
          <p:cNvPr id="21" name="Footer Placeholder 20"/>
          <p:cNvSpPr>
            <a:spLocks noGrp="1"/>
          </p:cNvSpPr>
          <p:nvPr>
            <p:ph type="ftr" sz="quarter" idx="11"/>
          </p:nvPr>
        </p:nvSpPr>
        <p:spPr>
          <a:xfrm>
            <a:off x="179513" y="6165306"/>
            <a:ext cx="4248472" cy="365125"/>
          </a:xfrm>
        </p:spPr>
        <p:txBody>
          <a:bodyPr/>
          <a:lstStyle/>
          <a:p>
            <a:r>
              <a:rPr lang="en-GB" dirty="0" smtClean="0">
                <a:solidFill>
                  <a:srgbClr val="04617B">
                    <a:shade val="90000"/>
                  </a:srgbClr>
                </a:solidFill>
              </a:rPr>
              <a:t>Dr Andrew </a:t>
            </a:r>
            <a:r>
              <a:rPr lang="en-GB" dirty="0" err="1" smtClean="0">
                <a:solidFill>
                  <a:srgbClr val="04617B">
                    <a:shade val="90000"/>
                  </a:srgbClr>
                </a:solidFill>
              </a:rPr>
              <a:t>Eynon</a:t>
            </a:r>
            <a:r>
              <a:rPr lang="en-GB" dirty="0" smtClean="0">
                <a:solidFill>
                  <a:srgbClr val="04617B">
                    <a:shade val="90000"/>
                  </a:srgbClr>
                </a:solidFill>
              </a:rPr>
              <a:t>, Library &amp; Learning Technology Manager</a:t>
            </a:r>
            <a:endParaRPr lang="en-US" dirty="0">
              <a:solidFill>
                <a:srgbClr val="04617B">
                  <a:shade val="90000"/>
                </a:srgb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971601" y="1124744"/>
          <a:ext cx="6840760"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JISCcolour15"/>
          <p:cNvPicPr/>
          <p:nvPr/>
        </p:nvPicPr>
        <p:blipFill>
          <a:blip r:embed="rId7" cstate="print"/>
          <a:srcRect/>
          <a:stretch>
            <a:fillRect/>
          </a:stretch>
        </p:blipFill>
        <p:spPr bwMode="auto">
          <a:xfrm>
            <a:off x="107504" y="116634"/>
            <a:ext cx="946150" cy="498475"/>
          </a:xfrm>
          <a:prstGeom prst="rect">
            <a:avLst/>
          </a:prstGeom>
          <a:noFill/>
          <a:ln w="9525">
            <a:noFill/>
            <a:miter lim="800000"/>
            <a:headEnd/>
            <a:tailEnd/>
          </a:ln>
        </p:spPr>
      </p:pic>
      <p:pic>
        <p:nvPicPr>
          <p:cNvPr id="6" name="Picture 5" descr="Coleg Llandrillo Cymru (Colour).jpg"/>
          <p:cNvPicPr>
            <a:picLocks noChangeAspect="1"/>
          </p:cNvPicPr>
          <p:nvPr/>
        </p:nvPicPr>
        <p:blipFill>
          <a:blip r:embed="rId8" cstate="print"/>
          <a:stretch>
            <a:fillRect/>
          </a:stretch>
        </p:blipFill>
        <p:spPr>
          <a:xfrm>
            <a:off x="7236297" y="6149146"/>
            <a:ext cx="1273929" cy="30419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Alex Bols</a:t>
            </a:r>
            <a:endParaRPr lang="en-GB" dirty="0"/>
          </a:p>
        </p:txBody>
      </p:sp>
      <p:sp>
        <p:nvSpPr>
          <p:cNvPr id="4" name="Text Placeholder 3"/>
          <p:cNvSpPr>
            <a:spLocks noGrp="1"/>
          </p:cNvSpPr>
          <p:nvPr>
            <p:ph type="body" idx="2"/>
          </p:nvPr>
        </p:nvSpPr>
        <p:spPr/>
        <p:txBody>
          <a:bodyPr/>
          <a:lstStyle/>
          <a:p>
            <a:r>
              <a:rPr lang="en-GB" dirty="0" smtClean="0"/>
              <a:t>Assistant Director (Research) &amp; Head of Higher Education at the National Union of Students.</a:t>
            </a:r>
          </a:p>
          <a:p>
            <a:endParaRPr lang="en-GB" dirty="0"/>
          </a:p>
        </p:txBody>
      </p:sp>
      <p:sp>
        <p:nvSpPr>
          <p:cNvPr id="3" name="Content Placeholder 2"/>
          <p:cNvSpPr>
            <a:spLocks noGrp="1"/>
          </p:cNvSpPr>
          <p:nvPr>
            <p:ph sz="half" idx="1"/>
          </p:nvPr>
        </p:nvSpPr>
        <p:spPr/>
        <p:txBody>
          <a:bodyPr/>
          <a:lstStyle/>
          <a:p>
            <a:pPr>
              <a:buNone/>
            </a:pPr>
            <a:endParaRPr lang="en-GB" dirty="0"/>
          </a:p>
        </p:txBody>
      </p:sp>
      <p:pic>
        <p:nvPicPr>
          <p:cNvPr id="5" name="Picture 2"/>
          <p:cNvPicPr>
            <a:picLocks noChangeAspect="1" noChangeArrowheads="1"/>
          </p:cNvPicPr>
          <p:nvPr/>
        </p:nvPicPr>
        <p:blipFill>
          <a:blip r:embed="rId2" cstate="print">
            <a:lum bright="42000"/>
          </a:blip>
          <a:srcRect/>
          <a:stretch>
            <a:fillRect/>
          </a:stretch>
        </p:blipFill>
        <p:spPr bwMode="auto">
          <a:xfrm>
            <a:off x="3203848" y="260650"/>
            <a:ext cx="952500" cy="1190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1" y="1143002"/>
            <a:ext cx="4648200" cy="4801314"/>
          </a:xfrm>
          <a:prstGeom prst="rect">
            <a:avLst/>
          </a:prstGeom>
          <a:noFill/>
        </p:spPr>
        <p:txBody>
          <a:bodyPr wrap="square" rtlCol="0">
            <a:spAutoFit/>
          </a:bodyPr>
          <a:lstStyle/>
          <a:p>
            <a:r>
              <a:rPr lang="en-US" b="1" dirty="0" smtClean="0"/>
              <a:t>How do students use technology?</a:t>
            </a:r>
          </a:p>
          <a:p>
            <a:endParaRPr lang="en-US" dirty="0" smtClean="0"/>
          </a:p>
          <a:p>
            <a:pPr>
              <a:buFont typeface="Arial"/>
              <a:buChar char="•"/>
            </a:pPr>
            <a:r>
              <a:rPr lang="en-US" dirty="0" smtClean="0"/>
              <a:t> 96% of students use the internet as part of their studies, 71% of this group using it every day. </a:t>
            </a:r>
          </a:p>
          <a:p>
            <a:pPr>
              <a:buFont typeface="Arial"/>
              <a:buChar char="•"/>
            </a:pPr>
            <a:endParaRPr lang="en-US" dirty="0" smtClean="0"/>
          </a:p>
          <a:p>
            <a:pPr>
              <a:buFont typeface="Arial"/>
              <a:buChar char="•"/>
            </a:pPr>
            <a:r>
              <a:rPr lang="en-US" dirty="0" smtClean="0"/>
              <a:t> 56% of students are now submitting assignments electronically, compared with 52% in 2009 </a:t>
            </a:r>
          </a:p>
          <a:p>
            <a:pPr>
              <a:buFont typeface="Arial"/>
              <a:buChar char="•"/>
            </a:pPr>
            <a:endParaRPr lang="en-US" dirty="0" smtClean="0"/>
          </a:p>
          <a:p>
            <a:pPr>
              <a:buFont typeface="Arial"/>
              <a:buChar char="•"/>
            </a:pPr>
            <a:r>
              <a:rPr lang="en-US" dirty="0" smtClean="0"/>
              <a:t> Usage of the Virtual Learning Environment (VLE) has also increased significantly from 71% to 78% from 2009. </a:t>
            </a:r>
            <a:r>
              <a:rPr lang="en-US" dirty="0" err="1" smtClean="0"/>
              <a:t>VLEs</a:t>
            </a:r>
            <a:r>
              <a:rPr lang="en-US" dirty="0" smtClean="0"/>
              <a:t> are also being used more frequently: 52% of the students using a VLE now use it daily, compared to 45% in 2009</a:t>
            </a:r>
          </a:p>
          <a:p>
            <a:endParaRPr lang="en-GB" dirty="0"/>
          </a:p>
        </p:txBody>
      </p:sp>
      <p:pic>
        <p:nvPicPr>
          <p:cNvPr id="5" name="Picture 4"/>
          <p:cNvPicPr>
            <a:picLocks noChangeAspect="1"/>
          </p:cNvPicPr>
          <p:nvPr/>
        </p:nvPicPr>
        <p:blipFill>
          <a:blip r:embed="rId2" cstate="print"/>
          <a:stretch>
            <a:fillRect/>
          </a:stretch>
        </p:blipFill>
        <p:spPr>
          <a:xfrm>
            <a:off x="5334000" y="2057400"/>
            <a:ext cx="3289300" cy="24638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1" y="1143001"/>
            <a:ext cx="4648200" cy="4524315"/>
          </a:xfrm>
          <a:prstGeom prst="rect">
            <a:avLst/>
          </a:prstGeom>
          <a:noFill/>
        </p:spPr>
        <p:txBody>
          <a:bodyPr wrap="square" rtlCol="0">
            <a:spAutoFit/>
          </a:bodyPr>
          <a:lstStyle/>
          <a:p>
            <a:r>
              <a:rPr lang="en-US" b="1" dirty="0" smtClean="0"/>
              <a:t>What do students think?</a:t>
            </a:r>
          </a:p>
          <a:p>
            <a:endParaRPr lang="en-US" dirty="0" smtClean="0"/>
          </a:p>
          <a:p>
            <a:pPr>
              <a:buFont typeface="Arial"/>
              <a:buChar char="•"/>
            </a:pPr>
            <a:r>
              <a:rPr lang="en-US" dirty="0" smtClean="0"/>
              <a:t> Decreasing proportions students believe that ICT usage has enhanced their experience of studying from 46% in 2009 to 42% in 2010. </a:t>
            </a:r>
          </a:p>
          <a:p>
            <a:pPr>
              <a:buFont typeface="Arial"/>
              <a:buChar char="•"/>
            </a:pPr>
            <a:endParaRPr lang="en-US" dirty="0" smtClean="0"/>
          </a:p>
          <a:p>
            <a:pPr>
              <a:buFont typeface="Arial"/>
              <a:buChar char="•"/>
            </a:pPr>
            <a:r>
              <a:rPr lang="en-US" dirty="0" smtClean="0"/>
              <a:t> Half (50%) of the students disagreed that they gain more from teaching sessions when the tutor or lecturer integrates ICT with only 21% agreed. </a:t>
            </a:r>
          </a:p>
          <a:p>
            <a:pPr>
              <a:buFont typeface="Arial"/>
              <a:buChar char="•"/>
            </a:pPr>
            <a:endParaRPr lang="en-US" dirty="0" smtClean="0"/>
          </a:p>
          <a:p>
            <a:pPr>
              <a:buFont typeface="Arial"/>
              <a:buChar char="•"/>
            </a:pPr>
            <a:r>
              <a:rPr lang="en-US" dirty="0" smtClean="0"/>
              <a:t> 75% disagreed that more teaching should be delivered online, with only a small minority (10%) agreed.</a:t>
            </a:r>
          </a:p>
          <a:p>
            <a:endParaRPr lang="en-GB" dirty="0"/>
          </a:p>
        </p:txBody>
      </p:sp>
      <p:pic>
        <p:nvPicPr>
          <p:cNvPr id="5" name="Picture 4"/>
          <p:cNvPicPr>
            <a:picLocks noChangeAspect="1"/>
          </p:cNvPicPr>
          <p:nvPr/>
        </p:nvPicPr>
        <p:blipFill>
          <a:blip r:embed="rId2" cstate="print"/>
          <a:stretch>
            <a:fillRect/>
          </a:stretch>
        </p:blipFill>
        <p:spPr>
          <a:xfrm>
            <a:off x="5257800" y="2209800"/>
            <a:ext cx="3505200" cy="23241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5868144" y="5625784"/>
            <a:ext cx="3275856" cy="1619640"/>
          </a:xfrm>
        </p:spPr>
        <p:txBody>
          <a:bodyPr/>
          <a:lstStyle/>
          <a:p>
            <a:pPr marL="0" indent="0">
              <a:buNone/>
            </a:pPr>
            <a:r>
              <a:rPr lang="en-GB" sz="1800" dirty="0" smtClean="0">
                <a:solidFill>
                  <a:srgbClr val="0070C0"/>
                </a:solidFill>
              </a:rPr>
              <a:t>Facilitator</a:t>
            </a:r>
          </a:p>
          <a:p>
            <a:pPr marL="0" indent="0">
              <a:buNone/>
            </a:pPr>
            <a:r>
              <a:rPr lang="en-GB" sz="1400" dirty="0"/>
              <a:t>Frances Bell is a Senior Lecturer in Salford Business School, teaching, researching and running the programmes MSc </a:t>
            </a:r>
            <a:r>
              <a:rPr lang="en-GB" sz="1400" dirty="0" smtClean="0"/>
              <a:t>IT, </a:t>
            </a:r>
            <a:r>
              <a:rPr lang="en-GB" sz="1400" dirty="0"/>
              <a:t>MSc Managing </a:t>
            </a:r>
            <a:r>
              <a:rPr lang="en-GB" sz="1400" dirty="0" smtClean="0"/>
              <a:t>IT. </a:t>
            </a:r>
            <a:endParaRPr lang="en-GB" sz="1400" dirty="0"/>
          </a:p>
        </p:txBody>
      </p:sp>
      <p:sp>
        <p:nvSpPr>
          <p:cNvPr id="7" name="Rectangle 6"/>
          <p:cNvSpPr/>
          <p:nvPr/>
        </p:nvSpPr>
        <p:spPr>
          <a:xfrm>
            <a:off x="0" y="0"/>
            <a:ext cx="9144000" cy="1196752"/>
          </a:xfrm>
          <a:prstGeom prst="rect">
            <a:avLst/>
          </a:prstGeom>
          <a:solidFill>
            <a:srgbClr val="293352"/>
          </a:solidFill>
          <a:ln>
            <a:no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defTabSz="457200"/>
            <a:endParaRPr lang="en-US">
              <a:solidFill>
                <a:prstClr val="white"/>
              </a:solidFill>
            </a:endParaRPr>
          </a:p>
        </p:txBody>
      </p:sp>
      <p:pic>
        <p:nvPicPr>
          <p:cNvPr id="8" name="Picture 7" descr="JISC_Logo_RGB1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000" y="270000"/>
            <a:ext cx="1255943" cy="658456"/>
          </a:xfrm>
          <a:prstGeom prst="rect">
            <a:avLst/>
          </a:prstGeom>
        </p:spPr>
      </p:pic>
      <p:sp>
        <p:nvSpPr>
          <p:cNvPr id="2" name="TextBox 1"/>
          <p:cNvSpPr txBox="1"/>
          <p:nvPr/>
        </p:nvSpPr>
        <p:spPr>
          <a:xfrm>
            <a:off x="899592" y="1484784"/>
            <a:ext cx="3528392" cy="3646662"/>
          </a:xfrm>
          <a:prstGeom prst="rect">
            <a:avLst/>
          </a:prstGeom>
        </p:spPr>
        <p:txBody>
          <a:bodyPr vert="horz" lIns="0" tIns="0" rIns="0" bIns="0"/>
          <a:lstStyle>
            <a:lvl1pPr marL="216000" indent="-216000" defTabSz="457200">
              <a:spcBef>
                <a:spcPts val="600"/>
              </a:spcBef>
              <a:buClr>
                <a:srgbClr val="009FE3"/>
              </a:buClr>
              <a:buSzPct val="125000"/>
              <a:buFont typeface="Wingdings" charset="2"/>
              <a:buChar char="§"/>
              <a:defRPr baseline="0">
                <a:latin typeface="Arial"/>
              </a:defRPr>
            </a:lvl1pPr>
            <a:lvl2pPr marL="432000" indent="-216000" defTabSz="457200">
              <a:spcBef>
                <a:spcPts val="600"/>
              </a:spcBef>
              <a:buClr>
                <a:srgbClr val="009FE3"/>
              </a:buClr>
              <a:buSzPct val="125000"/>
              <a:buFont typeface="Arial"/>
              <a:buChar char="–"/>
              <a:defRPr sz="2000" baseline="0">
                <a:latin typeface="Arial"/>
              </a:defRPr>
            </a:lvl2pPr>
            <a:lvl3pPr marL="648000" indent="-216000" defTabSz="457200">
              <a:spcBef>
                <a:spcPts val="300"/>
              </a:spcBef>
              <a:buClr>
                <a:srgbClr val="009FE3"/>
              </a:buClr>
              <a:buSzPct val="125000"/>
              <a:buFont typeface="Arial"/>
              <a:buChar char="•"/>
              <a:defRPr sz="2000" baseline="0">
                <a:latin typeface="Arial"/>
              </a:defRPr>
            </a:lvl3pPr>
            <a:lvl4pPr marL="864000" indent="-216000" defTabSz="457200">
              <a:spcBef>
                <a:spcPts val="300"/>
              </a:spcBef>
              <a:buClr>
                <a:srgbClr val="009FE3"/>
              </a:buClr>
              <a:buSzPct val="125000"/>
              <a:buFont typeface="Arial"/>
              <a:buChar char="–"/>
              <a:defRPr sz="2000" baseline="0">
                <a:latin typeface="Arial"/>
              </a:defRPr>
            </a:lvl4pPr>
            <a:lvl5pPr marL="1080000" indent="-216000" defTabSz="457200">
              <a:spcBef>
                <a:spcPts val="300"/>
              </a:spcBef>
              <a:buClr>
                <a:srgbClr val="009FE3"/>
              </a:buClr>
              <a:buSzPct val="125000"/>
              <a:buFont typeface="Arial"/>
              <a:buChar char="»"/>
              <a:defRPr sz="2000" baseline="0">
                <a:latin typeface="Arial"/>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marL="0" indent="0">
              <a:spcBef>
                <a:spcPts val="0"/>
              </a:spcBef>
              <a:spcAft>
                <a:spcPts val="1200"/>
              </a:spcAft>
              <a:buFont typeface="Wingdings" charset="2"/>
              <a:buNone/>
            </a:pPr>
            <a:r>
              <a:rPr lang="en-GB" dirty="0" smtClean="0">
                <a:solidFill>
                  <a:srgbClr val="0070C0"/>
                </a:solidFill>
              </a:rPr>
              <a:t>Presenters</a:t>
            </a:r>
          </a:p>
          <a:p>
            <a:pPr marL="0" indent="0">
              <a:spcBef>
                <a:spcPts val="0"/>
              </a:spcBef>
              <a:spcAft>
                <a:spcPts val="1200"/>
              </a:spcAft>
              <a:buNone/>
            </a:pPr>
            <a:r>
              <a:rPr lang="en-GB" sz="1400" dirty="0"/>
              <a:t>Helen Beetham is an independent consultant, researcher and author in the field of e-learning</a:t>
            </a:r>
            <a:r>
              <a:rPr lang="en-GB" sz="1400" dirty="0" smtClean="0"/>
              <a:t>.</a:t>
            </a:r>
          </a:p>
          <a:p>
            <a:pPr marL="0" indent="0">
              <a:spcBef>
                <a:spcPts val="0"/>
              </a:spcBef>
              <a:spcAft>
                <a:spcPts val="1200"/>
              </a:spcAft>
              <a:buNone/>
            </a:pPr>
            <a:endParaRPr lang="en-GB" sz="1400" dirty="0" smtClean="0"/>
          </a:p>
          <a:p>
            <a:pPr marL="0" indent="0">
              <a:spcBef>
                <a:spcPts val="0"/>
              </a:spcBef>
              <a:spcAft>
                <a:spcPts val="1200"/>
              </a:spcAft>
              <a:buNone/>
            </a:pPr>
            <a:r>
              <a:rPr lang="en-GB" sz="1400" dirty="0"/>
              <a:t>Alex </a:t>
            </a:r>
            <a:r>
              <a:rPr lang="en-GB" sz="1400" dirty="0" err="1"/>
              <a:t>Bols</a:t>
            </a:r>
            <a:r>
              <a:rPr lang="en-GB" sz="1400" dirty="0"/>
              <a:t> is Assistant Director (Research) &amp; Head of Higher Education at the National Union of Students</a:t>
            </a:r>
            <a:r>
              <a:rPr lang="en-GB" sz="1400" dirty="0" smtClean="0"/>
              <a:t>.</a:t>
            </a:r>
          </a:p>
          <a:p>
            <a:pPr marL="0" indent="0">
              <a:spcBef>
                <a:spcPts val="0"/>
              </a:spcBef>
              <a:spcAft>
                <a:spcPts val="1200"/>
              </a:spcAft>
              <a:buNone/>
            </a:pPr>
            <a:endParaRPr lang="en-GB" sz="800" dirty="0" smtClean="0"/>
          </a:p>
          <a:p>
            <a:pPr marL="0" indent="0">
              <a:spcBef>
                <a:spcPts val="0"/>
              </a:spcBef>
              <a:spcAft>
                <a:spcPts val="1200"/>
              </a:spcAft>
              <a:buNone/>
            </a:pPr>
            <a:r>
              <a:rPr lang="en-GB" sz="1400" dirty="0" smtClean="0"/>
              <a:t>Andrew </a:t>
            </a:r>
            <a:r>
              <a:rPr lang="en-GB" sz="1400" dirty="0" err="1" smtClean="0"/>
              <a:t>Eynon</a:t>
            </a:r>
            <a:r>
              <a:rPr lang="en-GB" sz="1400" dirty="0" smtClean="0"/>
              <a:t> is </a:t>
            </a:r>
            <a:r>
              <a:rPr lang="en-GB" sz="1400" dirty="0"/>
              <a:t>Library and Learning Technology Manager at </a:t>
            </a:r>
            <a:r>
              <a:rPr lang="en-GB" sz="1400" dirty="0" err="1"/>
              <a:t>Coleg</a:t>
            </a:r>
            <a:r>
              <a:rPr lang="en-GB" sz="1400" dirty="0"/>
              <a:t> </a:t>
            </a:r>
            <a:r>
              <a:rPr lang="en-GB" sz="1400" dirty="0" err="1"/>
              <a:t>Llandrillo</a:t>
            </a:r>
            <a:r>
              <a:rPr lang="en-GB" sz="1400" dirty="0"/>
              <a:t>. </a:t>
            </a:r>
            <a:endParaRPr lang="en-GB" sz="1400" dirty="0" smtClean="0"/>
          </a:p>
          <a:p>
            <a:pPr marL="0" indent="0">
              <a:spcBef>
                <a:spcPts val="0"/>
              </a:spcBef>
              <a:spcAft>
                <a:spcPts val="1200"/>
              </a:spcAft>
              <a:buNone/>
            </a:pPr>
            <a:endParaRPr lang="en-GB" sz="1400" dirty="0" smtClean="0"/>
          </a:p>
          <a:p>
            <a:pPr marL="0" indent="0">
              <a:spcBef>
                <a:spcPts val="0"/>
              </a:spcBef>
              <a:spcAft>
                <a:spcPts val="1200"/>
              </a:spcAft>
              <a:buNone/>
            </a:pPr>
            <a:endParaRPr lang="en-GB" sz="1400" dirty="0">
              <a:solidFill>
                <a:prstClr val="black"/>
              </a:solidFill>
            </a:endParaRPr>
          </a:p>
          <a:p>
            <a:pPr marL="0" indent="0">
              <a:spcBef>
                <a:spcPts val="0"/>
              </a:spcBef>
              <a:spcAft>
                <a:spcPts val="1200"/>
              </a:spcAft>
              <a:buNone/>
            </a:pPr>
            <a:endParaRPr lang="en-GB" sz="1400" dirty="0">
              <a:solidFill>
                <a:prstClr val="black"/>
              </a:solidFill>
            </a:endParaRPr>
          </a:p>
        </p:txBody>
      </p:sp>
      <p:sp>
        <p:nvSpPr>
          <p:cNvPr id="10" name="Content Placeholder 2"/>
          <p:cNvSpPr txBox="1">
            <a:spLocks/>
          </p:cNvSpPr>
          <p:nvPr/>
        </p:nvSpPr>
        <p:spPr>
          <a:xfrm>
            <a:off x="899592" y="5625784"/>
            <a:ext cx="3384376" cy="1619640"/>
          </a:xfrm>
          <a:prstGeom prst="rect">
            <a:avLst/>
          </a:prstGeom>
        </p:spPr>
        <p:txBody>
          <a:bodyPr vert="horz" lIns="0" tIns="0" rIns="0" bIns="0"/>
          <a:lstStyle>
            <a:lvl1pPr marL="216000" indent="-216000" algn="l" defTabSz="457200" rtl="0" eaLnBrk="1" latinLnBrk="0" hangingPunct="1">
              <a:spcBef>
                <a:spcPts val="600"/>
              </a:spcBef>
              <a:buClr>
                <a:srgbClr val="009FE3"/>
              </a:buClr>
              <a:buSzPct val="125000"/>
              <a:buFont typeface="Wingdings" charset="2"/>
              <a:buChar char="§"/>
              <a:defRPr sz="2000" kern="1200" baseline="0">
                <a:solidFill>
                  <a:schemeClr val="tx1"/>
                </a:solidFill>
                <a:latin typeface="Arial"/>
                <a:ea typeface="+mn-ea"/>
                <a:cs typeface="+mn-cs"/>
              </a:defRPr>
            </a:lvl1pPr>
            <a:lvl2pPr marL="432000" indent="-216000" algn="l" defTabSz="457200" rtl="0" eaLnBrk="1" latinLnBrk="0" hangingPunct="1">
              <a:spcBef>
                <a:spcPts val="600"/>
              </a:spcBef>
              <a:buClr>
                <a:srgbClr val="009FE3"/>
              </a:buClr>
              <a:buSzPct val="125000"/>
              <a:buFont typeface="Arial"/>
              <a:buChar char="–"/>
              <a:defRPr sz="2000" kern="1200" baseline="0">
                <a:solidFill>
                  <a:schemeClr val="tx1"/>
                </a:solidFill>
                <a:latin typeface="Arial"/>
                <a:ea typeface="+mn-ea"/>
                <a:cs typeface="+mn-cs"/>
              </a:defRPr>
            </a:lvl2pPr>
            <a:lvl3pPr marL="648000" indent="-216000" algn="l" defTabSz="457200" rtl="0" eaLnBrk="1" latinLnBrk="0" hangingPunct="1">
              <a:spcBef>
                <a:spcPts val="300"/>
              </a:spcBef>
              <a:buClr>
                <a:srgbClr val="009FE3"/>
              </a:buClr>
              <a:buSzPct val="125000"/>
              <a:buFont typeface="Arial"/>
              <a:buChar char="•"/>
              <a:defRPr sz="2000" kern="1200" baseline="0">
                <a:solidFill>
                  <a:schemeClr val="tx1"/>
                </a:solidFill>
                <a:latin typeface="Arial"/>
                <a:ea typeface="+mn-ea"/>
                <a:cs typeface="+mn-cs"/>
              </a:defRPr>
            </a:lvl3pPr>
            <a:lvl4pPr marL="864000" indent="-216000" algn="l" defTabSz="457200" rtl="0" eaLnBrk="1" latinLnBrk="0" hangingPunct="1">
              <a:spcBef>
                <a:spcPts val="300"/>
              </a:spcBef>
              <a:buClr>
                <a:srgbClr val="009FE3"/>
              </a:buClr>
              <a:buSzPct val="125000"/>
              <a:buFont typeface="Arial"/>
              <a:buChar char="–"/>
              <a:defRPr sz="2000" kern="1200" baseline="0">
                <a:solidFill>
                  <a:schemeClr val="tx1"/>
                </a:solidFill>
                <a:latin typeface="Arial"/>
                <a:ea typeface="+mn-ea"/>
                <a:cs typeface="+mn-cs"/>
              </a:defRPr>
            </a:lvl4pPr>
            <a:lvl5pPr marL="1080000" indent="-216000" algn="l" defTabSz="457200" rtl="0" eaLnBrk="1" latinLnBrk="0" hangingPunct="1">
              <a:spcBef>
                <a:spcPts val="300"/>
              </a:spcBef>
              <a:buClr>
                <a:srgbClr val="009FE3"/>
              </a:buClr>
              <a:buSzPct val="125000"/>
              <a:buFont typeface="Arial"/>
              <a:buChar char="»"/>
              <a:defRPr sz="2000" kern="1200" baseline="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charset="2"/>
              <a:buNone/>
            </a:pPr>
            <a:r>
              <a:rPr lang="en-GB" sz="1800" dirty="0" smtClean="0">
                <a:solidFill>
                  <a:srgbClr val="0070C0"/>
                </a:solidFill>
              </a:rPr>
              <a:t>Chair</a:t>
            </a:r>
          </a:p>
          <a:p>
            <a:pPr marL="0" indent="0">
              <a:buNone/>
            </a:pPr>
            <a:r>
              <a:rPr lang="en-GB" sz="1400" dirty="0" err="1" smtClean="0"/>
              <a:t>Derfel</a:t>
            </a:r>
            <a:r>
              <a:rPr lang="en-GB" sz="1400" dirty="0" smtClean="0"/>
              <a:t> Owen  </a:t>
            </a:r>
            <a:r>
              <a:rPr lang="en-GB" sz="1400" dirty="0"/>
              <a:t>is Student Engagement and Participation Development Manager at the University of Exeter.</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466" y="1988452"/>
            <a:ext cx="690653" cy="863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9326" y="5817692"/>
            <a:ext cx="796547" cy="995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9326" y="4293096"/>
            <a:ext cx="785893" cy="98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6931" y="3069740"/>
            <a:ext cx="690653" cy="863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466" y="4095845"/>
            <a:ext cx="690653" cy="863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69326" y="1855427"/>
            <a:ext cx="682794" cy="853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69326" y="3069740"/>
            <a:ext cx="714375"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6042" y="5922840"/>
            <a:ext cx="712429" cy="890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5786586" y="1802427"/>
            <a:ext cx="3609950" cy="3354765"/>
          </a:xfrm>
          <a:prstGeom prst="rect">
            <a:avLst/>
          </a:prstGeom>
        </p:spPr>
        <p:txBody>
          <a:bodyPr wrap="square">
            <a:spAutoFit/>
          </a:bodyPr>
          <a:lstStyle/>
          <a:p>
            <a:pPr>
              <a:spcAft>
                <a:spcPts val="1200"/>
              </a:spcAft>
            </a:pPr>
            <a:r>
              <a:rPr lang="en-GB" sz="1400" dirty="0">
                <a:latin typeface="+mj-lt"/>
              </a:rPr>
              <a:t>David White co-manages Technology-Assisted Lifelong Learning (TALL), an award winning </a:t>
            </a:r>
            <a:r>
              <a:rPr lang="en-GB" sz="1400" dirty="0" err="1">
                <a:latin typeface="+mj-lt"/>
              </a:rPr>
              <a:t>elearning</a:t>
            </a:r>
            <a:r>
              <a:rPr lang="en-GB" sz="1400" dirty="0">
                <a:latin typeface="+mj-lt"/>
              </a:rPr>
              <a:t> research and development group in the University of Oxford. </a:t>
            </a:r>
          </a:p>
          <a:p>
            <a:pPr>
              <a:spcAft>
                <a:spcPts val="1200"/>
              </a:spcAft>
            </a:pPr>
            <a:r>
              <a:rPr lang="en-GB" sz="1400" dirty="0">
                <a:latin typeface="+mj-lt"/>
              </a:rPr>
              <a:t>Alison Mackenzie is Dean of Learning Services at Edge Hill University. She is currently Chair of North West Academic Libraries (</a:t>
            </a:r>
            <a:r>
              <a:rPr lang="en-GB" sz="1400" dirty="0" err="1">
                <a:latin typeface="+mj-lt"/>
              </a:rPr>
              <a:t>NoWAL</a:t>
            </a:r>
            <a:r>
              <a:rPr lang="en-GB" sz="1400" dirty="0">
                <a:latin typeface="+mj-lt"/>
              </a:rPr>
              <a:t>) and Chair of SCONUL Information Literacy Working Group.</a:t>
            </a:r>
          </a:p>
          <a:p>
            <a:pPr>
              <a:spcAft>
                <a:spcPts val="1200"/>
              </a:spcAft>
            </a:pPr>
            <a:r>
              <a:rPr lang="en-GB" sz="1400" dirty="0">
                <a:latin typeface="+mj-lt"/>
              </a:rPr>
              <a:t>Matt is Vice President Education, University of Bath Students Union.</a:t>
            </a:r>
          </a:p>
          <a:p>
            <a:pPr>
              <a:spcAft>
                <a:spcPts val="1200"/>
              </a:spcAft>
            </a:pPr>
            <a:endParaRPr lang="en-GB" sz="1400" dirty="0">
              <a:latin typeface="+mj-lt"/>
            </a:endParaRPr>
          </a:p>
        </p:txBody>
      </p:sp>
    </p:spTree>
    <p:extLst>
      <p:ext uri="{BB962C8B-B14F-4D97-AF65-F5344CB8AC3E}">
        <p14:creationId xmlns:p14="http://schemas.microsoft.com/office/powerpoint/2010/main" val="199214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1" y="1143000"/>
            <a:ext cx="4648200" cy="1477328"/>
          </a:xfrm>
          <a:prstGeom prst="rect">
            <a:avLst/>
          </a:prstGeom>
          <a:noFill/>
        </p:spPr>
        <p:txBody>
          <a:bodyPr wrap="square" rtlCol="0">
            <a:spAutoFit/>
          </a:bodyPr>
          <a:lstStyle/>
          <a:p>
            <a:r>
              <a:rPr lang="en-US" b="1" dirty="0" smtClean="0"/>
              <a:t>What do students want?</a:t>
            </a:r>
          </a:p>
          <a:p>
            <a:endParaRPr lang="en-US" dirty="0" smtClean="0"/>
          </a:p>
          <a:p>
            <a:pPr>
              <a:buFont typeface="Arial"/>
              <a:buChar char="•"/>
            </a:pPr>
            <a:r>
              <a:rPr lang="en-US" dirty="0" smtClean="0"/>
              <a:t> Only 57% of students say that they have been offered ICT training.</a:t>
            </a:r>
          </a:p>
          <a:p>
            <a:endParaRPr lang="en-GB" dirty="0"/>
          </a:p>
        </p:txBody>
      </p:sp>
      <p:pic>
        <p:nvPicPr>
          <p:cNvPr id="57346" name="Picture 2"/>
          <p:cNvPicPr>
            <a:picLocks noChangeAspect="1" noChangeArrowheads="1"/>
          </p:cNvPicPr>
          <p:nvPr/>
        </p:nvPicPr>
        <p:blipFill>
          <a:blip r:embed="rId2" cstate="print"/>
          <a:srcRect/>
          <a:stretch>
            <a:fillRect/>
          </a:stretch>
        </p:blipFill>
        <p:spPr bwMode="auto">
          <a:xfrm>
            <a:off x="3276600" y="2286000"/>
            <a:ext cx="5670023" cy="42672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Alison Mackenzie</a:t>
            </a:r>
            <a:endParaRPr lang="en-GB" dirty="0"/>
          </a:p>
        </p:txBody>
      </p:sp>
      <p:sp>
        <p:nvSpPr>
          <p:cNvPr id="4" name="Text Placeholder 3"/>
          <p:cNvSpPr>
            <a:spLocks noGrp="1"/>
          </p:cNvSpPr>
          <p:nvPr>
            <p:ph type="body" idx="2"/>
          </p:nvPr>
        </p:nvSpPr>
        <p:spPr/>
        <p:txBody>
          <a:bodyPr>
            <a:normAutofit fontScale="85000" lnSpcReduction="10000"/>
          </a:bodyPr>
          <a:lstStyle/>
          <a:p>
            <a:r>
              <a:rPr lang="en-GB" dirty="0" smtClean="0"/>
              <a:t>Dean of Learning Services at Edge Hill University. She is currently Chair of North West Academic Libraries (</a:t>
            </a:r>
            <a:r>
              <a:rPr lang="en-GB" dirty="0" err="1" smtClean="0"/>
              <a:t>NoWAL</a:t>
            </a:r>
            <a:r>
              <a:rPr lang="en-GB" dirty="0" smtClean="0"/>
              <a:t>) and Chair of SCONUL Information Literacy Working Group</a:t>
            </a:r>
            <a:endParaRPr lang="en-GB" dirty="0"/>
          </a:p>
        </p:txBody>
      </p:sp>
      <p:pic>
        <p:nvPicPr>
          <p:cNvPr id="6147" name="Picture 3"/>
          <p:cNvPicPr>
            <a:picLocks noGrp="1" noChangeAspect="1" noChangeArrowheads="1"/>
          </p:cNvPicPr>
          <p:nvPr>
            <p:ph sz="half" idx="1"/>
          </p:nvPr>
        </p:nvPicPr>
        <p:blipFill>
          <a:blip r:embed="rId2" cstate="print"/>
          <a:srcRect/>
          <a:stretch>
            <a:fillRect/>
          </a:stretch>
        </p:blipFill>
        <p:spPr bwMode="auto">
          <a:xfrm>
            <a:off x="3275856" y="332658"/>
            <a:ext cx="952500" cy="1190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6124" y="199697"/>
            <a:ext cx="2428860" cy="523220"/>
          </a:xfrm>
          <a:prstGeom prst="rect">
            <a:avLst/>
          </a:prstGeom>
          <a:noFill/>
        </p:spPr>
        <p:txBody>
          <a:bodyPr wrap="square" rtlCol="0">
            <a:spAutoFit/>
          </a:bodyPr>
          <a:lstStyle/>
          <a:p>
            <a:pPr algn="ctr" fontAlgn="base">
              <a:spcBef>
                <a:spcPct val="0"/>
              </a:spcBef>
              <a:spcAft>
                <a:spcPct val="0"/>
              </a:spcAft>
            </a:pPr>
            <a:r>
              <a:rPr lang="en-GB" sz="2800" b="1" i="1" dirty="0" smtClean="0">
                <a:solidFill>
                  <a:prstClr val="white"/>
                </a:solidFill>
                <a:ea typeface="ＭＳ Ｐゴシック" charset="-128"/>
              </a:rPr>
              <a:t>I’ve got......</a:t>
            </a:r>
            <a:endParaRPr lang="en-GB" sz="2800" b="1" i="1" dirty="0">
              <a:solidFill>
                <a:prstClr val="white"/>
              </a:solidFill>
              <a:ea typeface="ＭＳ Ｐゴシック" charset="-128"/>
            </a:endParaRPr>
          </a:p>
        </p:txBody>
      </p:sp>
      <p:sp>
        <p:nvSpPr>
          <p:cNvPr id="7" name="TextBox 6"/>
          <p:cNvSpPr txBox="1"/>
          <p:nvPr/>
        </p:nvSpPr>
        <p:spPr>
          <a:xfrm>
            <a:off x="2596055" y="3626069"/>
            <a:ext cx="5391807" cy="461665"/>
          </a:xfrm>
          <a:prstGeom prst="rect">
            <a:avLst/>
          </a:prstGeom>
          <a:noFill/>
        </p:spPr>
        <p:txBody>
          <a:bodyPr wrap="square" rtlCol="0">
            <a:spAutoFit/>
          </a:bodyPr>
          <a:lstStyle/>
          <a:p>
            <a:pPr algn="ctr" fontAlgn="base">
              <a:spcBef>
                <a:spcPct val="0"/>
              </a:spcBef>
              <a:spcAft>
                <a:spcPct val="0"/>
              </a:spcAft>
            </a:pPr>
            <a:r>
              <a:rPr lang="en-GB" sz="2400" b="1" i="1" dirty="0" smtClean="0">
                <a:solidFill>
                  <a:prstClr val="black"/>
                </a:solidFill>
                <a:ea typeface="ＭＳ Ｐゴシック" charset="-128"/>
              </a:rPr>
              <a:t>so, why do I need a Library?...............</a:t>
            </a:r>
            <a:endParaRPr lang="en-GB" sz="2400" b="1" i="1" dirty="0">
              <a:solidFill>
                <a:prstClr val="black"/>
              </a:solidFill>
              <a:latin typeface="Arial" pitchFamily="34" charset="0"/>
              <a:ea typeface="ＭＳ Ｐゴシック" charset="-128"/>
            </a:endParaRPr>
          </a:p>
        </p:txBody>
      </p:sp>
      <p:pic>
        <p:nvPicPr>
          <p:cNvPr id="1026" name="Picture 2" descr="http://t0.gstatic.com/images?q=tbn:ANd9GcRArutZZsY3X6AID4EbyLxgosK4H1DGyjQx7rRy69D_S4ZeZWsw"/>
          <p:cNvPicPr>
            <a:picLocks noChangeAspect="1" noChangeArrowheads="1"/>
          </p:cNvPicPr>
          <p:nvPr/>
        </p:nvPicPr>
        <p:blipFill>
          <a:blip r:embed="rId2" cstate="print">
            <a:lum bright="70000" contrast="-70000"/>
          </a:blip>
          <a:srcRect/>
          <a:stretch>
            <a:fillRect/>
          </a:stretch>
        </p:blipFill>
        <p:spPr bwMode="auto">
          <a:xfrm>
            <a:off x="0" y="680062"/>
            <a:ext cx="9144000" cy="5605124"/>
          </a:xfrm>
          <a:prstGeom prst="rect">
            <a:avLst/>
          </a:prstGeom>
          <a:noFill/>
          <a:effectLst>
            <a:outerShdw blurRad="50800" dist="50800" dir="5400000" algn="ctr" rotWithShape="0">
              <a:srgbClr val="000000">
                <a:alpha val="38000"/>
              </a:srgbClr>
            </a:outerShdw>
          </a:effectLst>
        </p:spPr>
      </p:pic>
      <p:pic>
        <p:nvPicPr>
          <p:cNvPr id="1028" name="Picture 4" descr="http://t2.gstatic.com/images?q=tbn:ANd9GcQi7M_nrmYTGDj-s9K_bfDpmviUDouGyLnmitx-UGDAg4U01ztgmg"/>
          <p:cNvPicPr>
            <a:picLocks noChangeAspect="1" noChangeArrowheads="1"/>
          </p:cNvPicPr>
          <p:nvPr/>
        </p:nvPicPr>
        <p:blipFill>
          <a:blip r:embed="rId3" cstate="print"/>
          <a:srcRect/>
          <a:stretch>
            <a:fillRect/>
          </a:stretch>
        </p:blipFill>
        <p:spPr bwMode="auto">
          <a:xfrm>
            <a:off x="7206917" y="668774"/>
            <a:ext cx="1937084" cy="2712099"/>
          </a:xfrm>
          <a:prstGeom prst="rect">
            <a:avLst/>
          </a:prstGeom>
          <a:noFill/>
        </p:spPr>
      </p:pic>
      <p:sp>
        <p:nvSpPr>
          <p:cNvPr id="8" name="TextBox 7"/>
          <p:cNvSpPr txBox="1"/>
          <p:nvPr/>
        </p:nvSpPr>
        <p:spPr>
          <a:xfrm>
            <a:off x="3320716" y="5255172"/>
            <a:ext cx="5655118" cy="584775"/>
          </a:xfrm>
          <a:prstGeom prst="rect">
            <a:avLst/>
          </a:prstGeom>
          <a:noFill/>
        </p:spPr>
        <p:txBody>
          <a:bodyPr wrap="square" rtlCol="0">
            <a:spAutoFit/>
          </a:bodyPr>
          <a:lstStyle/>
          <a:p>
            <a:pPr fontAlgn="base">
              <a:spcBef>
                <a:spcPct val="0"/>
              </a:spcBef>
              <a:spcAft>
                <a:spcPct val="0"/>
              </a:spcAft>
            </a:pPr>
            <a:r>
              <a:rPr lang="en-GB" sz="3200" b="1" i="1" dirty="0" smtClean="0">
                <a:solidFill>
                  <a:prstClr val="black"/>
                </a:solidFill>
                <a:ea typeface="ＭＳ Ｐゴシック" charset="-128"/>
              </a:rPr>
              <a:t>So why do I need a Library?.....</a:t>
            </a:r>
            <a:endParaRPr lang="en-GB" sz="3200" b="1" i="1" dirty="0">
              <a:solidFill>
                <a:prstClr val="black"/>
              </a:solidFill>
              <a:ea typeface="ＭＳ Ｐゴシック" charset="-12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descr="http://farm7.static.flickr.com/6079/6210317675_e12bff3fdb.jpg"/>
          <p:cNvPicPr>
            <a:picLocks noChangeAspect="1" noChangeArrowheads="1"/>
          </p:cNvPicPr>
          <p:nvPr/>
        </p:nvPicPr>
        <p:blipFill>
          <a:blip r:embed="rId2" cstate="print"/>
          <a:srcRect/>
          <a:stretch>
            <a:fillRect/>
          </a:stretch>
        </p:blipFill>
        <p:spPr bwMode="auto">
          <a:xfrm>
            <a:off x="0" y="711869"/>
            <a:ext cx="3223910" cy="2417932"/>
          </a:xfrm>
          <a:prstGeom prst="rect">
            <a:avLst/>
          </a:prstGeom>
          <a:noFill/>
        </p:spPr>
      </p:pic>
      <p:pic>
        <p:nvPicPr>
          <p:cNvPr id="45062" name="Picture 6" descr="http://www.sconul.ac.uk/groups/information_literacy/sp/doughnut.jpg"/>
          <p:cNvPicPr>
            <a:picLocks noChangeAspect="1" noChangeArrowheads="1"/>
          </p:cNvPicPr>
          <p:nvPr/>
        </p:nvPicPr>
        <p:blipFill>
          <a:blip r:embed="rId3" cstate="print"/>
          <a:stretch>
            <a:fillRect/>
          </a:stretch>
        </p:blipFill>
        <p:spPr bwMode="auto">
          <a:xfrm>
            <a:off x="3284620" y="3525253"/>
            <a:ext cx="2610854" cy="2815390"/>
          </a:xfrm>
          <a:prstGeom prst="rect">
            <a:avLst/>
          </a:prstGeom>
          <a:noFill/>
          <a:ln>
            <a:noFill/>
          </a:ln>
        </p:spPr>
      </p:pic>
      <p:pic>
        <p:nvPicPr>
          <p:cNvPr id="45064" name="Picture 8" descr="http://farm3.static.flickr.com/2119/1934515122_19f7becc27.jpg"/>
          <p:cNvPicPr>
            <a:picLocks noChangeAspect="1" noChangeArrowheads="1"/>
          </p:cNvPicPr>
          <p:nvPr/>
        </p:nvPicPr>
        <p:blipFill>
          <a:blip r:embed="rId4" cstate="print"/>
          <a:srcRect/>
          <a:stretch>
            <a:fillRect/>
          </a:stretch>
        </p:blipFill>
        <p:spPr bwMode="auto">
          <a:xfrm>
            <a:off x="0" y="3129714"/>
            <a:ext cx="3260558" cy="3247023"/>
          </a:xfrm>
          <a:prstGeom prst="rect">
            <a:avLst/>
          </a:prstGeom>
          <a:noFill/>
        </p:spPr>
      </p:pic>
      <p:pic>
        <p:nvPicPr>
          <p:cNvPr id="45065" name="Picture 9"/>
          <p:cNvPicPr>
            <a:picLocks noChangeAspect="1" noChangeArrowheads="1"/>
          </p:cNvPicPr>
          <p:nvPr/>
        </p:nvPicPr>
        <p:blipFill>
          <a:blip r:embed="rId5" cstate="print"/>
          <a:srcRect/>
          <a:stretch>
            <a:fillRect/>
          </a:stretch>
        </p:blipFill>
        <p:spPr bwMode="auto">
          <a:xfrm>
            <a:off x="3236495" y="649707"/>
            <a:ext cx="5907505" cy="2839451"/>
          </a:xfrm>
          <a:prstGeom prst="rect">
            <a:avLst/>
          </a:prstGeom>
          <a:noFill/>
          <a:ln w="9525">
            <a:noFill/>
            <a:miter lim="800000"/>
            <a:headEnd/>
            <a:tailEnd/>
          </a:ln>
          <a:effectLst/>
        </p:spPr>
      </p:pic>
      <p:sp>
        <p:nvSpPr>
          <p:cNvPr id="9" name="TextBox 8"/>
          <p:cNvSpPr txBox="1"/>
          <p:nvPr/>
        </p:nvSpPr>
        <p:spPr>
          <a:xfrm>
            <a:off x="5895474" y="3489157"/>
            <a:ext cx="3248526" cy="2851485"/>
          </a:xfrm>
          <a:prstGeom prst="rect">
            <a:avLst/>
          </a:prstGeom>
          <a:solidFill>
            <a:srgbClr val="FFFFFF"/>
          </a:solidFill>
        </p:spPr>
        <p:txBody>
          <a:bodyPr wrap="square" rtlCol="0">
            <a:spAutoFit/>
          </a:bodyPr>
          <a:lstStyle/>
          <a:p>
            <a:pPr fontAlgn="base">
              <a:spcBef>
                <a:spcPct val="0"/>
              </a:spcBef>
              <a:spcAft>
                <a:spcPct val="0"/>
              </a:spcAft>
            </a:pPr>
            <a:r>
              <a:rPr lang="en-GB" sz="2400" b="1" i="1" dirty="0" smtClean="0">
                <a:solidFill>
                  <a:srgbClr val="C00000"/>
                </a:solidFill>
                <a:ea typeface="ＭＳ Ｐゴシック" charset="-128"/>
              </a:rPr>
              <a:t>Expert advice</a:t>
            </a:r>
          </a:p>
          <a:p>
            <a:pPr fontAlgn="base">
              <a:spcBef>
                <a:spcPct val="0"/>
              </a:spcBef>
              <a:spcAft>
                <a:spcPct val="0"/>
              </a:spcAft>
            </a:pPr>
            <a:r>
              <a:rPr lang="en-GB" sz="2400" b="1" i="1" dirty="0" smtClean="0">
                <a:solidFill>
                  <a:srgbClr val="C00000"/>
                </a:solidFill>
                <a:ea typeface="ＭＳ Ｐゴシック" charset="-128"/>
              </a:rPr>
              <a:t>Peer support</a:t>
            </a:r>
          </a:p>
          <a:p>
            <a:pPr fontAlgn="base">
              <a:spcBef>
                <a:spcPct val="0"/>
              </a:spcBef>
              <a:spcAft>
                <a:spcPct val="0"/>
              </a:spcAft>
            </a:pPr>
            <a:r>
              <a:rPr lang="en-GB" sz="2400" b="1" i="1" dirty="0" smtClean="0">
                <a:solidFill>
                  <a:prstClr val="black"/>
                </a:solidFill>
                <a:ea typeface="ＭＳ Ｐゴシック" charset="-128"/>
              </a:rPr>
              <a:t>----------------------------</a:t>
            </a:r>
          </a:p>
          <a:p>
            <a:pPr fontAlgn="base">
              <a:spcBef>
                <a:spcPct val="0"/>
              </a:spcBef>
              <a:spcAft>
                <a:spcPct val="0"/>
              </a:spcAft>
            </a:pPr>
            <a:r>
              <a:rPr lang="en-GB" sz="2000" b="1" i="1" dirty="0" smtClean="0">
                <a:solidFill>
                  <a:prstClr val="black"/>
                </a:solidFill>
                <a:ea typeface="ＭＳ Ｐゴシック" charset="-128"/>
              </a:rPr>
              <a:t>Mobile Apps</a:t>
            </a:r>
          </a:p>
          <a:p>
            <a:pPr fontAlgn="base">
              <a:spcBef>
                <a:spcPct val="0"/>
              </a:spcBef>
              <a:spcAft>
                <a:spcPct val="0"/>
              </a:spcAft>
            </a:pPr>
            <a:r>
              <a:rPr lang="en-GB" sz="2000" b="1" i="1" dirty="0" smtClean="0">
                <a:solidFill>
                  <a:prstClr val="black"/>
                </a:solidFill>
                <a:ea typeface="ＭＳ Ｐゴシック" charset="-128"/>
              </a:rPr>
              <a:t>QR codes</a:t>
            </a:r>
          </a:p>
          <a:p>
            <a:pPr fontAlgn="base">
              <a:spcBef>
                <a:spcPct val="0"/>
              </a:spcBef>
              <a:spcAft>
                <a:spcPct val="0"/>
              </a:spcAft>
            </a:pPr>
            <a:r>
              <a:rPr lang="en-GB" sz="2000" b="1" i="1" dirty="0" smtClean="0">
                <a:solidFill>
                  <a:prstClr val="black"/>
                </a:solidFill>
                <a:ea typeface="ＭＳ Ｐゴシック" charset="-128"/>
              </a:rPr>
              <a:t>Podcasts</a:t>
            </a:r>
          </a:p>
          <a:p>
            <a:pPr fontAlgn="base">
              <a:spcBef>
                <a:spcPct val="0"/>
              </a:spcBef>
              <a:spcAft>
                <a:spcPct val="0"/>
              </a:spcAft>
            </a:pPr>
            <a:r>
              <a:rPr lang="en-GB" sz="2000" b="1" i="1" dirty="0" smtClean="0">
                <a:solidFill>
                  <a:prstClr val="black"/>
                </a:solidFill>
                <a:ea typeface="ＭＳ Ｐゴシック" charset="-128"/>
              </a:rPr>
              <a:t>SMS</a:t>
            </a:r>
          </a:p>
          <a:p>
            <a:pPr fontAlgn="base">
              <a:spcBef>
                <a:spcPct val="0"/>
              </a:spcBef>
              <a:spcAft>
                <a:spcPct val="0"/>
              </a:spcAft>
            </a:pPr>
            <a:endParaRPr lang="en-GB" sz="2400" b="1" dirty="0">
              <a:solidFill>
                <a:prstClr val="black"/>
              </a:solidFill>
              <a:ea typeface="ＭＳ Ｐゴシック" charset="-12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Dave White</a:t>
            </a:r>
            <a:endParaRPr lang="en-GB" dirty="0"/>
          </a:p>
        </p:txBody>
      </p:sp>
      <p:sp>
        <p:nvSpPr>
          <p:cNvPr id="4" name="Text Placeholder 3"/>
          <p:cNvSpPr>
            <a:spLocks noGrp="1"/>
          </p:cNvSpPr>
          <p:nvPr>
            <p:ph type="body" idx="2"/>
          </p:nvPr>
        </p:nvSpPr>
        <p:spPr/>
        <p:txBody>
          <a:bodyPr>
            <a:normAutofit fontScale="92500" lnSpcReduction="10000"/>
          </a:bodyPr>
          <a:lstStyle/>
          <a:p>
            <a:r>
              <a:rPr lang="en-GB" dirty="0" smtClean="0"/>
              <a:t>co-manages Technology-Assisted Lifelong Learning (TALL), an award winning </a:t>
            </a:r>
            <a:r>
              <a:rPr lang="en-GB" dirty="0" err="1" smtClean="0"/>
              <a:t>elearning</a:t>
            </a:r>
            <a:r>
              <a:rPr lang="en-GB" dirty="0" smtClean="0"/>
              <a:t> research and development group in the University of Oxford. </a:t>
            </a:r>
            <a:endParaRPr lang="en-GB" dirty="0"/>
          </a:p>
        </p:txBody>
      </p:sp>
      <p:pic>
        <p:nvPicPr>
          <p:cNvPr id="5123" name="Picture 3"/>
          <p:cNvPicPr>
            <a:picLocks noGrp="1" noChangeAspect="1" noChangeArrowheads="1"/>
          </p:cNvPicPr>
          <p:nvPr>
            <p:ph sz="half" idx="1"/>
          </p:nvPr>
        </p:nvPicPr>
        <p:blipFill>
          <a:blip r:embed="rId2" cstate="print"/>
          <a:srcRect/>
          <a:stretch>
            <a:fillRect/>
          </a:stretch>
        </p:blipFill>
        <p:spPr bwMode="auto">
          <a:xfrm>
            <a:off x="3347864" y="260650"/>
            <a:ext cx="952500" cy="1190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p:cNvPicPr>
          <p:nvPr/>
        </p:nvPicPr>
        <p:blipFill>
          <a:blip r:embed="rId3" cstate="print"/>
          <a:srcRect/>
          <a:stretch>
            <a:fillRect/>
          </a:stretch>
        </p:blipFill>
        <p:spPr bwMode="auto">
          <a:xfrm>
            <a:off x="-395287" y="-658813"/>
            <a:ext cx="10136188" cy="8737601"/>
          </a:xfrm>
          <a:prstGeom prst="rect">
            <a:avLst/>
          </a:prstGeom>
          <a:noFill/>
          <a:ln w="9525">
            <a:noFill/>
            <a:miter lim="800000"/>
            <a:headEnd/>
            <a:tailEnd/>
          </a:ln>
        </p:spPr>
      </p:pic>
      <p:sp>
        <p:nvSpPr>
          <p:cNvPr id="8" name="TextBox 7"/>
          <p:cNvSpPr txBox="1"/>
          <p:nvPr/>
        </p:nvSpPr>
        <p:spPr>
          <a:xfrm>
            <a:off x="908051" y="2276475"/>
            <a:ext cx="3084499" cy="1733808"/>
          </a:xfrm>
          <a:prstGeom prst="rect">
            <a:avLst/>
          </a:prstGeom>
          <a:noFill/>
        </p:spPr>
        <p:txBody>
          <a:bodyPr wrap="none">
            <a:spAutoFit/>
          </a:bodyPr>
          <a:lstStyle/>
          <a:p>
            <a:pPr>
              <a:lnSpc>
                <a:spcPts val="6400"/>
              </a:lnSpc>
              <a:defRPr/>
            </a:pPr>
            <a:r>
              <a:rPr lang="en-GB" sz="7200" spc="-300" dirty="0">
                <a:solidFill>
                  <a:srgbClr val="FFFFFF">
                    <a:lumMod val="75000"/>
                  </a:srgbClr>
                </a:solidFill>
                <a:latin typeface="Levenim MT" pitchFamily="2" charset="-79"/>
                <a:cs typeface="Levenim MT" pitchFamily="2" charset="-79"/>
              </a:rPr>
              <a:t>Black</a:t>
            </a:r>
          </a:p>
          <a:p>
            <a:pPr>
              <a:lnSpc>
                <a:spcPts val="6400"/>
              </a:lnSpc>
              <a:defRPr/>
            </a:pPr>
            <a:r>
              <a:rPr lang="en-GB" sz="7200" spc="-300" dirty="0">
                <a:solidFill>
                  <a:srgbClr val="FFFFFF">
                    <a:lumMod val="75000"/>
                  </a:srgbClr>
                </a:solidFill>
                <a:latin typeface="Levenim MT" pitchFamily="2" charset="-79"/>
                <a:cs typeface="Levenim MT" pitchFamily="2" charset="-79"/>
              </a:rPr>
              <a:t>Market</a:t>
            </a:r>
          </a:p>
        </p:txBody>
      </p:sp>
      <p:sp>
        <p:nvSpPr>
          <p:cNvPr id="5124" name="TextBox 9"/>
          <p:cNvSpPr txBox="1">
            <a:spLocks noChangeArrowheads="1"/>
          </p:cNvSpPr>
          <p:nvPr/>
        </p:nvSpPr>
        <p:spPr bwMode="auto">
          <a:xfrm>
            <a:off x="908051" y="1133476"/>
            <a:ext cx="5341527" cy="1310615"/>
          </a:xfrm>
          <a:prstGeom prst="rect">
            <a:avLst/>
          </a:prstGeom>
          <a:noFill/>
          <a:ln w="9525">
            <a:noFill/>
            <a:miter lim="800000"/>
            <a:headEnd/>
            <a:tailEnd/>
          </a:ln>
        </p:spPr>
        <p:txBody>
          <a:bodyPr wrap="none">
            <a:spAutoFit/>
          </a:bodyPr>
          <a:lstStyle/>
          <a:p>
            <a:pPr fontAlgn="base">
              <a:lnSpc>
                <a:spcPts val="9500"/>
              </a:lnSpc>
              <a:spcBef>
                <a:spcPct val="0"/>
              </a:spcBef>
              <a:spcAft>
                <a:spcPct val="0"/>
              </a:spcAft>
            </a:pPr>
            <a:r>
              <a:rPr lang="en-GB" sz="9600">
                <a:solidFill>
                  <a:srgbClr val="FFFFFF"/>
                </a:solidFill>
                <a:latin typeface="Levenim MT" pitchFamily="2" charset="-79"/>
                <a:cs typeface="Levenim MT" pitchFamily="2" charset="-79"/>
              </a:rPr>
              <a:t>Learning</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5" name="Picture 7" descr="UKU3b"/>
          <p:cNvPicPr>
            <a:picLocks noChangeAspect="1" noChangeArrowheads="1"/>
          </p:cNvPicPr>
          <p:nvPr/>
        </p:nvPicPr>
        <p:blipFill>
          <a:blip r:embed="rId3" cstate="print"/>
          <a:srcRect/>
          <a:stretch>
            <a:fillRect/>
          </a:stretch>
        </p:blipFill>
        <p:spPr bwMode="auto">
          <a:xfrm>
            <a:off x="107951" y="1425575"/>
            <a:ext cx="8893175" cy="4019550"/>
          </a:xfrm>
          <a:prstGeom prst="rect">
            <a:avLst/>
          </a:prstGeom>
          <a:noFill/>
        </p:spPr>
      </p:pic>
      <p:sp>
        <p:nvSpPr>
          <p:cNvPr id="7176" name="Text Box 8"/>
          <p:cNvSpPr txBox="1">
            <a:spLocks noChangeArrowheads="1"/>
          </p:cNvSpPr>
          <p:nvPr/>
        </p:nvSpPr>
        <p:spPr bwMode="auto">
          <a:xfrm>
            <a:off x="323851" y="260351"/>
            <a:ext cx="6348213" cy="707886"/>
          </a:xfrm>
          <a:prstGeom prst="rect">
            <a:avLst/>
          </a:prstGeom>
          <a:noFill/>
          <a:ln w="9525">
            <a:noFill/>
            <a:miter lim="800000"/>
            <a:headEnd/>
            <a:tailEnd/>
          </a:ln>
          <a:effectLst/>
        </p:spPr>
        <p:txBody>
          <a:bodyPr wrap="none">
            <a:spAutoFit/>
          </a:bodyPr>
          <a:lstStyle/>
          <a:p>
            <a:pPr fontAlgn="base">
              <a:spcBef>
                <a:spcPct val="0"/>
              </a:spcBef>
              <a:spcAft>
                <a:spcPct val="0"/>
              </a:spcAft>
            </a:pPr>
            <a:r>
              <a:rPr lang="en-GB" sz="4000">
                <a:solidFill>
                  <a:srgbClr val="000000"/>
                </a:solidFill>
                <a:latin typeface="Levenim MT" pitchFamily="2" charset="-79"/>
              </a:rPr>
              <a:t>Engagement Map: UKU3</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5774280339_9ea32d2ceb_o"/>
          <p:cNvPicPr>
            <a:picLocks noChangeAspect="1" noChangeArrowheads="1"/>
          </p:cNvPicPr>
          <p:nvPr/>
        </p:nvPicPr>
        <p:blipFill>
          <a:blip r:embed="rId3" cstate="print">
            <a:lum bright="-6000" contrast="-4000"/>
          </a:blip>
          <a:srcRect/>
          <a:stretch>
            <a:fillRect/>
          </a:stretch>
        </p:blipFill>
        <p:spPr bwMode="auto">
          <a:xfrm>
            <a:off x="-4213224" y="-1755773"/>
            <a:ext cx="15422563" cy="11566525"/>
          </a:xfrm>
          <a:prstGeom prst="rect">
            <a:avLst/>
          </a:prstGeom>
          <a:noFill/>
          <a:ln w="9525">
            <a:noFill/>
            <a:miter lim="800000"/>
            <a:headEnd/>
            <a:tailEnd/>
          </a:ln>
        </p:spPr>
      </p:pic>
      <p:sp>
        <p:nvSpPr>
          <p:cNvPr id="8" name="TextBox 7"/>
          <p:cNvSpPr txBox="1"/>
          <p:nvPr/>
        </p:nvSpPr>
        <p:spPr>
          <a:xfrm>
            <a:off x="908050" y="2276476"/>
            <a:ext cx="5500224" cy="1733808"/>
          </a:xfrm>
          <a:prstGeom prst="rect">
            <a:avLst/>
          </a:prstGeom>
          <a:noFill/>
        </p:spPr>
        <p:txBody>
          <a:bodyPr wrap="none">
            <a:spAutoFit/>
          </a:bodyPr>
          <a:lstStyle/>
          <a:p>
            <a:pPr fontAlgn="base">
              <a:lnSpc>
                <a:spcPts val="6400"/>
              </a:lnSpc>
              <a:spcBef>
                <a:spcPct val="0"/>
              </a:spcBef>
              <a:spcAft>
                <a:spcPct val="0"/>
              </a:spcAft>
            </a:pPr>
            <a:r>
              <a:rPr lang="en-GB" sz="7200">
                <a:solidFill>
                  <a:srgbClr val="BFBFBF"/>
                </a:solidFill>
                <a:latin typeface="Levenim MT" pitchFamily="2" charset="-79"/>
                <a:cs typeface="Levenim MT" pitchFamily="2" charset="-79"/>
              </a:rPr>
              <a:t>User owned</a:t>
            </a:r>
          </a:p>
          <a:p>
            <a:pPr fontAlgn="base">
              <a:lnSpc>
                <a:spcPts val="6400"/>
              </a:lnSpc>
              <a:spcBef>
                <a:spcPct val="0"/>
              </a:spcBef>
              <a:spcAft>
                <a:spcPct val="0"/>
              </a:spcAft>
            </a:pPr>
            <a:r>
              <a:rPr lang="en-GB" sz="7200">
                <a:solidFill>
                  <a:srgbClr val="BFBFBF"/>
                </a:solidFill>
                <a:latin typeface="Levenim MT" pitchFamily="2" charset="-79"/>
                <a:cs typeface="Levenim MT" pitchFamily="2" charset="-79"/>
              </a:rPr>
              <a:t>Literacies</a:t>
            </a:r>
          </a:p>
        </p:txBody>
      </p:sp>
      <p:sp>
        <p:nvSpPr>
          <p:cNvPr id="9220" name="TextBox 9"/>
          <p:cNvSpPr txBox="1">
            <a:spLocks noChangeArrowheads="1"/>
          </p:cNvSpPr>
          <p:nvPr/>
        </p:nvSpPr>
        <p:spPr bwMode="auto">
          <a:xfrm>
            <a:off x="908051" y="1133476"/>
            <a:ext cx="7345281" cy="1310615"/>
          </a:xfrm>
          <a:prstGeom prst="rect">
            <a:avLst/>
          </a:prstGeom>
          <a:noFill/>
          <a:ln w="9525">
            <a:noFill/>
            <a:miter lim="800000"/>
            <a:headEnd/>
            <a:tailEnd/>
          </a:ln>
        </p:spPr>
        <p:txBody>
          <a:bodyPr wrap="none">
            <a:spAutoFit/>
          </a:bodyPr>
          <a:lstStyle/>
          <a:p>
            <a:pPr fontAlgn="base">
              <a:lnSpc>
                <a:spcPts val="9500"/>
              </a:lnSpc>
              <a:spcBef>
                <a:spcPct val="0"/>
              </a:spcBef>
              <a:spcAft>
                <a:spcPct val="0"/>
              </a:spcAft>
            </a:pPr>
            <a:r>
              <a:rPr lang="en-GB" sz="9600">
                <a:solidFill>
                  <a:srgbClr val="FFFFFF"/>
                </a:solidFill>
                <a:latin typeface="Levenim MT" pitchFamily="2" charset="-79"/>
                <a:cs typeface="Levenim MT" pitchFamily="2" charset="-79"/>
              </a:rPr>
              <a:t>Authenticity</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Q&amp;A</a:t>
            </a:r>
            <a:endParaRPr lang="en-GB"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755787" y="332656"/>
            <a:ext cx="2787943" cy="461665"/>
          </a:xfrm>
          <a:prstGeom prst="rect">
            <a:avLst/>
          </a:prstGeom>
        </p:spPr>
        <p:txBody>
          <a:bodyPr wrap="none">
            <a:spAutoFit/>
          </a:bodyPr>
          <a:lstStyle/>
          <a:p>
            <a:pPr algn="ctr"/>
            <a:r>
              <a:rPr lang="en-US" sz="2400" dirty="0" smtClean="0">
                <a:solidFill>
                  <a:prstClr val="white"/>
                </a:solidFill>
                <a:latin typeface="Arial"/>
              </a:rPr>
              <a:t>Follow-on activities</a:t>
            </a:r>
            <a:endParaRPr lang="en-US" sz="2400" dirty="0">
              <a:solidFill>
                <a:prstClr val="white"/>
              </a:solidFill>
              <a:latin typeface="Arial"/>
            </a:endParaRPr>
          </a:p>
        </p:txBody>
      </p:sp>
      <p:sp>
        <p:nvSpPr>
          <p:cNvPr id="10" name="TextBox 9"/>
          <p:cNvSpPr txBox="1"/>
          <p:nvPr/>
        </p:nvSpPr>
        <p:spPr>
          <a:xfrm>
            <a:off x="1763688" y="1556792"/>
            <a:ext cx="6768752" cy="4401205"/>
          </a:xfrm>
          <a:prstGeom prst="rect">
            <a:avLst/>
          </a:prstGeom>
          <a:noFill/>
        </p:spPr>
        <p:txBody>
          <a:bodyPr wrap="square" lIns="36000" rIns="36000" rtlCol="0">
            <a:spAutoFit/>
          </a:bodyPr>
          <a:lstStyle/>
          <a:p>
            <a:r>
              <a:rPr lang="en-GB" sz="1600" b="1" dirty="0" smtClean="0">
                <a:solidFill>
                  <a:srgbClr val="0070C0"/>
                </a:solidFill>
                <a:latin typeface="Arial"/>
              </a:rPr>
              <a:t>Asynchronous discussions</a:t>
            </a:r>
          </a:p>
          <a:p>
            <a:endParaRPr lang="en-GB" sz="1600" b="1" dirty="0" smtClean="0">
              <a:solidFill>
                <a:srgbClr val="0070C0"/>
              </a:solidFill>
              <a:latin typeface="Arial"/>
            </a:endParaRPr>
          </a:p>
          <a:p>
            <a:r>
              <a:rPr lang="en-GB" sz="1400" dirty="0" smtClean="0">
                <a:solidFill>
                  <a:prstClr val="black"/>
                </a:solidFill>
                <a:latin typeface="Arial"/>
              </a:rPr>
              <a:t>You can continue the discussions in the </a:t>
            </a:r>
            <a:r>
              <a:rPr lang="en-GB" sz="1400" dirty="0">
                <a:solidFill>
                  <a:prstClr val="black"/>
                </a:solidFill>
                <a:latin typeface="Arial"/>
              </a:rPr>
              <a:t>asynchronous discussion area: </a:t>
            </a:r>
            <a:r>
              <a:rPr lang="en-GB" sz="1400" dirty="0">
                <a:solidFill>
                  <a:prstClr val="black"/>
                </a:solidFill>
                <a:latin typeface="Arial"/>
                <a:hlinkClick r:id="rId2"/>
              </a:rPr>
              <a:t>http://www.online-conference.co.uk/WebX?230@@.</a:t>
            </a:r>
            <a:r>
              <a:rPr lang="en-GB" sz="1400" dirty="0" smtClean="0">
                <a:solidFill>
                  <a:prstClr val="black"/>
                </a:solidFill>
                <a:latin typeface="Arial"/>
                <a:hlinkClick r:id="rId2"/>
              </a:rPr>
              <a:t>eedd499</a:t>
            </a:r>
            <a:r>
              <a:rPr lang="en-GB" sz="1400" dirty="0" smtClean="0">
                <a:solidFill>
                  <a:prstClr val="black"/>
                </a:solidFill>
                <a:latin typeface="Arial"/>
              </a:rPr>
              <a:t> </a:t>
            </a:r>
            <a:endParaRPr lang="en-GB" sz="1600" dirty="0" smtClean="0">
              <a:solidFill>
                <a:prstClr val="black"/>
              </a:solidFill>
              <a:latin typeface="Arial"/>
            </a:endParaRPr>
          </a:p>
          <a:p>
            <a:endParaRPr lang="en-GB" sz="1600" dirty="0" smtClean="0">
              <a:solidFill>
                <a:prstClr val="black"/>
              </a:solidFill>
              <a:latin typeface="Arial"/>
            </a:endParaRPr>
          </a:p>
          <a:p>
            <a:endParaRPr lang="en-GB" sz="1600" dirty="0">
              <a:solidFill>
                <a:prstClr val="black"/>
              </a:solidFill>
              <a:latin typeface="Arial"/>
            </a:endParaRPr>
          </a:p>
          <a:p>
            <a:endParaRPr lang="en-GB" sz="1600" dirty="0">
              <a:solidFill>
                <a:prstClr val="black"/>
              </a:solidFill>
              <a:latin typeface="Arial"/>
            </a:endParaRPr>
          </a:p>
          <a:p>
            <a:r>
              <a:rPr lang="en-GB" sz="1600" b="1" dirty="0" smtClean="0">
                <a:solidFill>
                  <a:srgbClr val="0070C0"/>
                </a:solidFill>
                <a:latin typeface="Arial"/>
              </a:rPr>
              <a:t>Thinking Space</a:t>
            </a:r>
            <a:endParaRPr lang="en-GB" sz="1600" b="1" dirty="0">
              <a:solidFill>
                <a:srgbClr val="0070C0"/>
              </a:solidFill>
              <a:latin typeface="Arial"/>
            </a:endParaRPr>
          </a:p>
          <a:p>
            <a:endParaRPr lang="en-GB" sz="1600" dirty="0" smtClean="0">
              <a:solidFill>
                <a:prstClr val="black"/>
              </a:solidFill>
              <a:latin typeface="Arial"/>
            </a:endParaRPr>
          </a:p>
          <a:p>
            <a:r>
              <a:rPr lang="en-GB" sz="1400" dirty="0">
                <a:solidFill>
                  <a:prstClr val="black"/>
                </a:solidFill>
                <a:latin typeface="Arial"/>
              </a:rPr>
              <a:t>Sally Graham and Joy Jarvis will chart the developing story of the conference, creating a virtual thinking space to visually present ideas, common themes, connections, views, issues and questions that arise from the conference. </a:t>
            </a:r>
          </a:p>
          <a:p>
            <a:r>
              <a:rPr lang="en-GB" sz="1400" dirty="0">
                <a:solidFill>
                  <a:prstClr val="black"/>
                </a:solidFill>
                <a:latin typeface="Arial"/>
              </a:rPr>
              <a:t> </a:t>
            </a:r>
          </a:p>
          <a:p>
            <a:r>
              <a:rPr lang="en-GB" sz="1400" dirty="0">
                <a:solidFill>
                  <a:prstClr val="black"/>
                </a:solidFill>
                <a:latin typeface="Arial"/>
              </a:rPr>
              <a:t>You can access the online Thinking Space at </a:t>
            </a:r>
            <a:r>
              <a:rPr lang="en-GB" sz="1400" dirty="0">
                <a:solidFill>
                  <a:prstClr val="black"/>
                </a:solidFill>
                <a:latin typeface="Arial"/>
                <a:hlinkClick r:id="rId3"/>
              </a:rPr>
              <a:t>http://bit.ly/tieV01</a:t>
            </a:r>
            <a:r>
              <a:rPr lang="en-GB" sz="1400" dirty="0">
                <a:solidFill>
                  <a:prstClr val="black"/>
                </a:solidFill>
                <a:latin typeface="Arial"/>
              </a:rPr>
              <a:t>.</a:t>
            </a:r>
          </a:p>
          <a:p>
            <a:r>
              <a:rPr lang="en-GB" sz="1400" dirty="0">
                <a:solidFill>
                  <a:prstClr val="black"/>
                </a:solidFill>
                <a:latin typeface="Arial"/>
              </a:rPr>
              <a:t> </a:t>
            </a:r>
          </a:p>
          <a:p>
            <a:r>
              <a:rPr lang="en-GB" sz="1400" dirty="0">
                <a:solidFill>
                  <a:prstClr val="black"/>
                </a:solidFill>
                <a:latin typeface="Arial"/>
              </a:rPr>
              <a:t>As Sally and Joy develop the Thinking Space during each day of the conference, please contribute towards the Thinking Space by tweeting your ideas and feedback using the tag </a:t>
            </a:r>
            <a:r>
              <a:rPr lang="en-GB" sz="1400" b="1" dirty="0">
                <a:solidFill>
                  <a:srgbClr val="FF0000"/>
                </a:solidFill>
                <a:latin typeface="Arial"/>
              </a:rPr>
              <a:t>#jiscel11space</a:t>
            </a:r>
            <a:r>
              <a:rPr lang="en-GB" sz="1400" dirty="0">
                <a:solidFill>
                  <a:prstClr val="black"/>
                </a:solidFill>
                <a:latin typeface="Arial"/>
              </a:rPr>
              <a:t>.</a:t>
            </a:r>
          </a:p>
          <a:p>
            <a:endParaRPr lang="en-GB" sz="1400" dirty="0">
              <a:solidFill>
                <a:prstClr val="black"/>
              </a:solidFill>
              <a:latin typeface="Arial"/>
            </a:endParaRPr>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306" y="3776612"/>
            <a:ext cx="714375"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306" y="5072756"/>
            <a:ext cx="714375"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148733" y="3501008"/>
            <a:ext cx="1167307" cy="276999"/>
          </a:xfrm>
          <a:prstGeom prst="rect">
            <a:avLst/>
          </a:prstGeom>
          <a:noFill/>
        </p:spPr>
        <p:txBody>
          <a:bodyPr wrap="none" rtlCol="0">
            <a:spAutoFit/>
          </a:bodyPr>
          <a:lstStyle/>
          <a:p>
            <a:r>
              <a:rPr lang="en-GB" sz="1200" b="1" dirty="0" smtClean="0">
                <a:solidFill>
                  <a:srgbClr val="0070C0"/>
                </a:solidFill>
                <a:latin typeface="Arial"/>
              </a:rPr>
              <a:t>Sally Graham</a:t>
            </a:r>
            <a:endParaRPr lang="en-GB" sz="1200" b="1" dirty="0">
              <a:solidFill>
                <a:srgbClr val="0070C0"/>
              </a:solidFill>
              <a:latin typeface="Arial"/>
            </a:endParaRPr>
          </a:p>
        </p:txBody>
      </p:sp>
      <p:sp>
        <p:nvSpPr>
          <p:cNvPr id="14" name="TextBox 13"/>
          <p:cNvSpPr txBox="1"/>
          <p:nvPr/>
        </p:nvSpPr>
        <p:spPr>
          <a:xfrm>
            <a:off x="179512" y="6032321"/>
            <a:ext cx="934871" cy="276999"/>
          </a:xfrm>
          <a:prstGeom prst="rect">
            <a:avLst/>
          </a:prstGeom>
          <a:noFill/>
        </p:spPr>
        <p:txBody>
          <a:bodyPr wrap="none" rtlCol="0">
            <a:spAutoFit/>
          </a:bodyPr>
          <a:lstStyle/>
          <a:p>
            <a:r>
              <a:rPr lang="en-GB" sz="1200" b="1" dirty="0" smtClean="0">
                <a:solidFill>
                  <a:srgbClr val="0070C0"/>
                </a:solidFill>
                <a:latin typeface="Arial"/>
              </a:rPr>
              <a:t>Joy Jarvis</a:t>
            </a:r>
            <a:endParaRPr lang="en-GB" sz="1200" b="1" dirty="0">
              <a:solidFill>
                <a:srgbClr val="0070C0"/>
              </a:solidFill>
              <a:latin typeface="Arial"/>
            </a:endParaRPr>
          </a:p>
        </p:txBody>
      </p:sp>
    </p:spTree>
    <p:extLst>
      <p:ext uri="{BB962C8B-B14F-4D97-AF65-F5344CB8AC3E}">
        <p14:creationId xmlns:p14="http://schemas.microsoft.com/office/powerpoint/2010/main" val="2691921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6816" y="1484784"/>
            <a:ext cx="1966912" cy="5247590"/>
          </a:xfrm>
          <a:prstGeom prst="rect">
            <a:avLst/>
          </a:prstGeom>
          <a:noFill/>
        </p:spPr>
        <p:txBody>
          <a:bodyPr wrap="square" lIns="36000" rIns="36000" rtlCol="0">
            <a:spAutoFit/>
          </a:bodyPr>
          <a:lstStyle/>
          <a:p>
            <a:r>
              <a:rPr lang="en-GB" sz="1600" b="1" dirty="0" smtClean="0">
                <a:solidFill>
                  <a:srgbClr val="0070C0"/>
                </a:solidFill>
                <a:latin typeface="Arial"/>
              </a:rPr>
              <a:t>Text-chatting</a:t>
            </a:r>
          </a:p>
          <a:p>
            <a:endParaRPr lang="en-GB" sz="1600" dirty="0" smtClean="0">
              <a:solidFill>
                <a:srgbClr val="0070C0"/>
              </a:solidFill>
              <a:latin typeface="Arial"/>
            </a:endParaRPr>
          </a:p>
          <a:p>
            <a:endParaRPr lang="en-GB" sz="1600" dirty="0">
              <a:solidFill>
                <a:srgbClr val="0070C0"/>
              </a:solidFill>
              <a:latin typeface="Arial"/>
            </a:endParaRPr>
          </a:p>
          <a:p>
            <a:endParaRPr lang="en-GB" sz="1600" dirty="0" smtClean="0">
              <a:solidFill>
                <a:srgbClr val="0070C0"/>
              </a:solidFill>
              <a:latin typeface="Arial"/>
            </a:endParaRPr>
          </a:p>
          <a:p>
            <a:endParaRPr lang="en-GB" sz="1600" dirty="0" smtClean="0">
              <a:solidFill>
                <a:srgbClr val="0070C0"/>
              </a:solidFill>
              <a:latin typeface="Arial"/>
            </a:endParaRPr>
          </a:p>
          <a:p>
            <a:r>
              <a:rPr lang="en-GB" sz="1600" b="1" dirty="0" smtClean="0">
                <a:solidFill>
                  <a:srgbClr val="0070C0"/>
                </a:solidFill>
                <a:latin typeface="Arial"/>
              </a:rPr>
              <a:t>Elluminate layout</a:t>
            </a:r>
          </a:p>
          <a:p>
            <a:endParaRPr lang="en-GB" sz="1600" dirty="0" smtClean="0">
              <a:solidFill>
                <a:srgbClr val="0070C0"/>
              </a:solidFill>
              <a:latin typeface="Arial"/>
            </a:endParaRPr>
          </a:p>
          <a:p>
            <a:endParaRPr lang="en-GB" sz="1600" dirty="0">
              <a:solidFill>
                <a:srgbClr val="0070C0"/>
              </a:solidFill>
              <a:latin typeface="Arial"/>
            </a:endParaRPr>
          </a:p>
          <a:p>
            <a:pPr>
              <a:spcAft>
                <a:spcPts val="600"/>
              </a:spcAft>
            </a:pPr>
            <a:endParaRPr lang="en-GB" sz="1600" dirty="0" smtClean="0">
              <a:solidFill>
                <a:srgbClr val="0070C0"/>
              </a:solidFill>
              <a:latin typeface="Arial"/>
            </a:endParaRPr>
          </a:p>
          <a:p>
            <a:endParaRPr lang="en-GB" sz="1600" dirty="0">
              <a:solidFill>
                <a:srgbClr val="0070C0"/>
              </a:solidFill>
              <a:latin typeface="Arial"/>
            </a:endParaRPr>
          </a:p>
          <a:p>
            <a:endParaRPr lang="en-GB" sz="1600" dirty="0" smtClean="0">
              <a:solidFill>
                <a:srgbClr val="0070C0"/>
              </a:solidFill>
              <a:latin typeface="Arial"/>
            </a:endParaRPr>
          </a:p>
          <a:p>
            <a:r>
              <a:rPr lang="en-GB" sz="1600" b="1" dirty="0" smtClean="0">
                <a:solidFill>
                  <a:srgbClr val="0070C0"/>
                </a:solidFill>
                <a:latin typeface="Arial"/>
              </a:rPr>
              <a:t>Audio</a:t>
            </a:r>
          </a:p>
          <a:p>
            <a:endParaRPr lang="en-GB" sz="1600" dirty="0" smtClean="0">
              <a:solidFill>
                <a:srgbClr val="0070C0"/>
              </a:solidFill>
              <a:latin typeface="Arial"/>
            </a:endParaRPr>
          </a:p>
          <a:p>
            <a:endParaRPr lang="en-GB" sz="1600" dirty="0" smtClean="0">
              <a:solidFill>
                <a:srgbClr val="0070C0"/>
              </a:solidFill>
              <a:latin typeface="Arial"/>
            </a:endParaRPr>
          </a:p>
          <a:p>
            <a:pPr>
              <a:spcAft>
                <a:spcPts val="1200"/>
              </a:spcAft>
            </a:pPr>
            <a:endParaRPr lang="en-GB" sz="1600" dirty="0">
              <a:solidFill>
                <a:srgbClr val="0070C0"/>
              </a:solidFill>
              <a:latin typeface="Arial"/>
            </a:endParaRPr>
          </a:p>
          <a:p>
            <a:endParaRPr lang="en-GB" sz="1600" dirty="0">
              <a:solidFill>
                <a:srgbClr val="0070C0"/>
              </a:solidFill>
              <a:latin typeface="Arial"/>
            </a:endParaRPr>
          </a:p>
          <a:p>
            <a:endParaRPr lang="en-GB" sz="1600" dirty="0">
              <a:solidFill>
                <a:srgbClr val="0070C0"/>
              </a:solidFill>
              <a:latin typeface="Arial"/>
            </a:endParaRPr>
          </a:p>
          <a:p>
            <a:r>
              <a:rPr lang="en-GB" sz="1600" b="1" dirty="0" smtClean="0">
                <a:solidFill>
                  <a:srgbClr val="0070C0"/>
                </a:solidFill>
                <a:latin typeface="Arial"/>
              </a:rPr>
              <a:t>Whiteboard</a:t>
            </a:r>
          </a:p>
          <a:p>
            <a:endParaRPr lang="en-GB" sz="1600" b="1" dirty="0">
              <a:solidFill>
                <a:srgbClr val="0070C0"/>
              </a:solidFill>
              <a:latin typeface="Arial"/>
            </a:endParaRPr>
          </a:p>
          <a:p>
            <a:r>
              <a:rPr lang="en-GB" sz="1600" b="1" dirty="0" smtClean="0">
                <a:solidFill>
                  <a:srgbClr val="0070C0"/>
                </a:solidFill>
                <a:latin typeface="Arial"/>
              </a:rPr>
              <a:t>Technical problems</a:t>
            </a:r>
            <a:endParaRPr lang="en-GB" sz="1600" b="1" dirty="0">
              <a:solidFill>
                <a:srgbClr val="0070C0"/>
              </a:solidFill>
              <a:latin typeface="Arial"/>
            </a:endParaRPr>
          </a:p>
        </p:txBody>
      </p:sp>
      <p:sp>
        <p:nvSpPr>
          <p:cNvPr id="8" name="TextBox 7"/>
          <p:cNvSpPr txBox="1"/>
          <p:nvPr/>
        </p:nvSpPr>
        <p:spPr>
          <a:xfrm>
            <a:off x="2339752" y="1456323"/>
            <a:ext cx="6768752" cy="5334794"/>
          </a:xfrm>
          <a:prstGeom prst="rect">
            <a:avLst/>
          </a:prstGeom>
          <a:noFill/>
        </p:spPr>
        <p:txBody>
          <a:bodyPr wrap="square" lIns="36000" rIns="36000" rtlCol="0">
            <a:spAutoFit/>
          </a:bodyPr>
          <a:lstStyle/>
          <a:p>
            <a:pPr marL="285750" indent="-285750">
              <a:spcAft>
                <a:spcPts val="400"/>
              </a:spcAft>
              <a:buFont typeface="Arial" pitchFamily="34" charset="0"/>
              <a:buChar char="•"/>
            </a:pPr>
            <a:r>
              <a:rPr lang="en-GB" sz="1400" dirty="0" smtClean="0">
                <a:solidFill>
                  <a:prstClr val="black"/>
                </a:solidFill>
                <a:latin typeface="Arial"/>
              </a:rPr>
              <a:t>Use the text-chat to engage with other delegates, presenter and moderators about </a:t>
            </a:r>
            <a:r>
              <a:rPr lang="en-GB" sz="1400" dirty="0">
                <a:solidFill>
                  <a:prstClr val="black"/>
                </a:solidFill>
                <a:latin typeface="Arial"/>
              </a:rPr>
              <a:t>the content of the session.</a:t>
            </a:r>
            <a:endParaRPr lang="en-GB" sz="1400" dirty="0" smtClean="0">
              <a:solidFill>
                <a:prstClr val="black"/>
              </a:solidFill>
              <a:latin typeface="Arial"/>
            </a:endParaRPr>
          </a:p>
          <a:p>
            <a:pPr marL="285750" indent="-285750">
              <a:spcAft>
                <a:spcPts val="400"/>
              </a:spcAft>
              <a:buFont typeface="Arial" pitchFamily="34" charset="0"/>
              <a:buChar char="•"/>
            </a:pPr>
            <a:r>
              <a:rPr lang="en-GB" sz="1400" dirty="0" smtClean="0">
                <a:solidFill>
                  <a:prstClr val="black"/>
                </a:solidFill>
                <a:latin typeface="Arial"/>
              </a:rPr>
              <a:t>You can send private text-chat messages e.g. to moderators or to individuals. </a:t>
            </a:r>
          </a:p>
          <a:p>
            <a:pPr marL="285750" indent="-285750">
              <a:spcAft>
                <a:spcPts val="400"/>
              </a:spcAft>
              <a:buFont typeface="Arial" pitchFamily="34" charset="0"/>
              <a:buChar char="•"/>
            </a:pPr>
            <a:endParaRPr lang="en-GB" sz="1400" dirty="0" smtClean="0">
              <a:solidFill>
                <a:prstClr val="black"/>
              </a:solidFill>
              <a:latin typeface="Arial"/>
            </a:endParaRPr>
          </a:p>
          <a:p>
            <a:pPr marL="285750" indent="-285750">
              <a:spcAft>
                <a:spcPts val="400"/>
              </a:spcAft>
              <a:buFont typeface="Arial" pitchFamily="34" charset="0"/>
              <a:buChar char="•"/>
            </a:pPr>
            <a:endParaRPr lang="en-GB" sz="1400" dirty="0">
              <a:solidFill>
                <a:prstClr val="black"/>
              </a:solidFill>
              <a:latin typeface="Arial"/>
            </a:endParaRPr>
          </a:p>
          <a:p>
            <a:pPr marL="285750" indent="-285750">
              <a:spcAft>
                <a:spcPts val="400"/>
              </a:spcAft>
              <a:buFont typeface="Arial" pitchFamily="34" charset="0"/>
              <a:buChar char="•"/>
            </a:pPr>
            <a:r>
              <a:rPr lang="en-GB" sz="1400" dirty="0" smtClean="0">
                <a:solidFill>
                  <a:prstClr val="black"/>
                </a:solidFill>
                <a:latin typeface="Arial"/>
              </a:rPr>
              <a:t>You can change your Elluminate layout to “Wide  layout” to make it easier to follow the text-chat </a:t>
            </a:r>
            <a:r>
              <a:rPr lang="en-GB" sz="1400" i="1" dirty="0" smtClean="0">
                <a:solidFill>
                  <a:prstClr val="black"/>
                </a:solidFill>
                <a:latin typeface="Arial"/>
              </a:rPr>
              <a:t>(select “View … Layouts…Wide layout”).</a:t>
            </a:r>
          </a:p>
          <a:p>
            <a:pPr marL="285750" indent="-285750">
              <a:spcAft>
                <a:spcPts val="400"/>
              </a:spcAft>
              <a:buFont typeface="Arial" pitchFamily="34" charset="0"/>
              <a:buChar char="•"/>
            </a:pPr>
            <a:r>
              <a:rPr lang="en-GB" sz="1400" dirty="0" smtClean="0">
                <a:solidFill>
                  <a:prstClr val="black"/>
                </a:solidFill>
                <a:latin typeface="Arial"/>
              </a:rPr>
              <a:t>If you are distracted by the text-chat, you can “unlock” the Elluminate layout to enable you to adjust the size and position of the text-chat sub-window </a:t>
            </a:r>
            <a:r>
              <a:rPr lang="en-GB" sz="1400" i="1" dirty="0" smtClean="0">
                <a:solidFill>
                  <a:prstClr val="black"/>
                </a:solidFill>
                <a:latin typeface="Arial"/>
              </a:rPr>
              <a:t>(uncheck “View…Layouts …Layout locked”)</a:t>
            </a:r>
          </a:p>
          <a:p>
            <a:pPr marL="285750" indent="-285750">
              <a:spcAft>
                <a:spcPts val="400"/>
              </a:spcAft>
              <a:buFont typeface="Arial" pitchFamily="34" charset="0"/>
              <a:buChar char="•"/>
            </a:pPr>
            <a:endParaRPr lang="en-GB" sz="2000" dirty="0">
              <a:solidFill>
                <a:prstClr val="black"/>
              </a:solidFill>
              <a:latin typeface="Arial"/>
            </a:endParaRPr>
          </a:p>
          <a:p>
            <a:pPr marL="285750" indent="-285750">
              <a:spcAft>
                <a:spcPts val="400"/>
              </a:spcAft>
              <a:buFont typeface="Arial" pitchFamily="34" charset="0"/>
              <a:buChar char="•"/>
            </a:pPr>
            <a:r>
              <a:rPr lang="en-GB" sz="1400" dirty="0" smtClean="0">
                <a:solidFill>
                  <a:prstClr val="black"/>
                </a:solidFill>
                <a:latin typeface="Arial"/>
              </a:rPr>
              <a:t>It is best to run the Audio Set-up Wizard to test your audio set-up each time you enter an Elluminate room </a:t>
            </a:r>
            <a:r>
              <a:rPr lang="en-GB" sz="1400" i="1" dirty="0" smtClean="0">
                <a:solidFill>
                  <a:prstClr val="black"/>
                </a:solidFill>
                <a:latin typeface="Arial"/>
              </a:rPr>
              <a:t>(select “Tools…Audio… Audio setup wizard).</a:t>
            </a:r>
          </a:p>
          <a:p>
            <a:pPr marL="285750" indent="-285750">
              <a:spcAft>
                <a:spcPts val="400"/>
              </a:spcAft>
              <a:buFont typeface="Arial" pitchFamily="34" charset="0"/>
              <a:buChar char="•"/>
            </a:pPr>
            <a:r>
              <a:rPr lang="en-GB" sz="1400" dirty="0" smtClean="0">
                <a:solidFill>
                  <a:prstClr val="black"/>
                </a:solidFill>
                <a:latin typeface="Arial"/>
              </a:rPr>
              <a:t>You must use a headset/microphone if you want to ask a question in audio.</a:t>
            </a:r>
          </a:p>
          <a:p>
            <a:pPr marL="285750" indent="-285750">
              <a:spcAft>
                <a:spcPts val="400"/>
              </a:spcAft>
              <a:buFont typeface="Arial" pitchFamily="34" charset="0"/>
              <a:buChar char="•"/>
            </a:pPr>
            <a:r>
              <a:rPr lang="en-GB" sz="1400" dirty="0" smtClean="0">
                <a:solidFill>
                  <a:prstClr val="black"/>
                </a:solidFill>
                <a:latin typeface="Arial"/>
              </a:rPr>
              <a:t>Only use your microphone when guided by a moderator – click on the mic icon (bottom-left of screen) to turn it on and click on it again </a:t>
            </a:r>
            <a:r>
              <a:rPr lang="en-GB" sz="1400" dirty="0">
                <a:solidFill>
                  <a:prstClr val="black"/>
                </a:solidFill>
                <a:latin typeface="Arial"/>
              </a:rPr>
              <a:t>t</a:t>
            </a:r>
            <a:r>
              <a:rPr lang="en-GB" sz="1400" dirty="0" smtClean="0">
                <a:solidFill>
                  <a:prstClr val="black"/>
                </a:solidFill>
                <a:latin typeface="Arial"/>
              </a:rPr>
              <a:t>o turn it off. </a:t>
            </a:r>
          </a:p>
          <a:p>
            <a:pPr>
              <a:spcAft>
                <a:spcPts val="400"/>
              </a:spcAft>
            </a:pPr>
            <a:endParaRPr lang="en-GB" sz="1400" dirty="0">
              <a:solidFill>
                <a:prstClr val="black"/>
              </a:solidFill>
              <a:latin typeface="Arial"/>
            </a:endParaRPr>
          </a:p>
          <a:p>
            <a:pPr>
              <a:spcAft>
                <a:spcPts val="400"/>
              </a:spcAft>
            </a:pPr>
            <a:endParaRPr lang="en-GB" sz="900" dirty="0" smtClean="0">
              <a:solidFill>
                <a:prstClr val="black"/>
              </a:solidFill>
              <a:latin typeface="Arial"/>
            </a:endParaRPr>
          </a:p>
          <a:p>
            <a:pPr marL="285750" indent="-285750">
              <a:spcAft>
                <a:spcPts val="400"/>
              </a:spcAft>
              <a:buFont typeface="Arial" pitchFamily="34" charset="0"/>
              <a:buChar char="•"/>
            </a:pPr>
            <a:r>
              <a:rPr lang="en-GB" sz="1400" dirty="0" smtClean="0">
                <a:solidFill>
                  <a:prstClr val="black"/>
                </a:solidFill>
                <a:latin typeface="Arial"/>
              </a:rPr>
              <a:t>Only draw on the whiteboard if guided by a moderator.</a:t>
            </a:r>
          </a:p>
          <a:p>
            <a:pPr marL="285750" indent="-285750">
              <a:spcAft>
                <a:spcPts val="400"/>
              </a:spcAft>
              <a:buFont typeface="Arial" pitchFamily="34" charset="0"/>
              <a:buChar char="•"/>
            </a:pPr>
            <a:endParaRPr lang="en-GB" sz="1400" dirty="0">
              <a:solidFill>
                <a:prstClr val="black"/>
              </a:solidFill>
              <a:latin typeface="Arial"/>
            </a:endParaRPr>
          </a:p>
          <a:p>
            <a:pPr marL="285750" indent="-285750">
              <a:spcAft>
                <a:spcPts val="400"/>
              </a:spcAft>
              <a:buFont typeface="Arial" pitchFamily="34" charset="0"/>
              <a:buChar char="•"/>
            </a:pPr>
            <a:r>
              <a:rPr lang="en-GB" sz="1400" dirty="0" smtClean="0">
                <a:solidFill>
                  <a:prstClr val="black"/>
                </a:solidFill>
                <a:latin typeface="Arial"/>
              </a:rPr>
              <a:t>Send a private text-chat message to “moderators” and they will try to help.</a:t>
            </a:r>
            <a:endParaRPr lang="en-GB" sz="1400" dirty="0">
              <a:solidFill>
                <a:prstClr val="black"/>
              </a:solidFill>
              <a:latin typeface="Arial"/>
            </a:endParaRPr>
          </a:p>
        </p:txBody>
      </p:sp>
      <p:sp>
        <p:nvSpPr>
          <p:cNvPr id="9" name="Rectangle 8"/>
          <p:cNvSpPr/>
          <p:nvPr/>
        </p:nvSpPr>
        <p:spPr>
          <a:xfrm>
            <a:off x="3927299" y="332656"/>
            <a:ext cx="2444901" cy="461665"/>
          </a:xfrm>
          <a:prstGeom prst="rect">
            <a:avLst/>
          </a:prstGeom>
        </p:spPr>
        <p:txBody>
          <a:bodyPr wrap="none">
            <a:spAutoFit/>
          </a:bodyPr>
          <a:lstStyle/>
          <a:p>
            <a:pPr algn="ctr"/>
            <a:r>
              <a:rPr lang="en-US" sz="2400" dirty="0">
                <a:solidFill>
                  <a:prstClr val="white"/>
                </a:solidFill>
                <a:latin typeface="Arial"/>
              </a:rPr>
              <a:t>Session practice</a:t>
            </a:r>
          </a:p>
        </p:txBody>
      </p:sp>
    </p:spTree>
    <p:extLst>
      <p:ext uri="{BB962C8B-B14F-4D97-AF65-F5344CB8AC3E}">
        <p14:creationId xmlns:p14="http://schemas.microsoft.com/office/powerpoint/2010/main" val="2394821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Panel session on digital literacies</a:t>
            </a: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Digital Literacies panel session</a:t>
            </a:r>
            <a:endParaRPr lang="en-GB" dirty="0"/>
          </a:p>
        </p:txBody>
      </p:sp>
      <p:sp>
        <p:nvSpPr>
          <p:cNvPr id="3" name="Text Placeholder 2"/>
          <p:cNvSpPr>
            <a:spLocks noGrp="1"/>
          </p:cNvSpPr>
          <p:nvPr>
            <p:ph type="body" idx="1"/>
          </p:nvPr>
        </p:nvSpPr>
        <p:spPr>
          <a:xfrm>
            <a:off x="683569" y="2132856"/>
            <a:ext cx="2160240" cy="838200"/>
          </a:xfrm>
        </p:spPr>
        <p:txBody>
          <a:bodyPr>
            <a:normAutofit lnSpcReduction="10000"/>
          </a:bodyPr>
          <a:lstStyle/>
          <a:p>
            <a:r>
              <a:rPr lang="en-GB" dirty="0" smtClean="0"/>
              <a:t>Derfel Owen</a:t>
            </a:r>
          </a:p>
          <a:p>
            <a:r>
              <a:rPr lang="en-GB" dirty="0" smtClean="0"/>
              <a:t>Chair</a:t>
            </a:r>
            <a:endParaRPr lang="en-GB" dirty="0"/>
          </a:p>
        </p:txBody>
      </p:sp>
      <p:sp>
        <p:nvSpPr>
          <p:cNvPr id="5" name="Text Placeholder 4"/>
          <p:cNvSpPr>
            <a:spLocks noGrp="1"/>
          </p:cNvSpPr>
          <p:nvPr>
            <p:ph type="body" sz="half" idx="3"/>
          </p:nvPr>
        </p:nvSpPr>
        <p:spPr>
          <a:xfrm>
            <a:off x="5220073" y="3068962"/>
            <a:ext cx="2015207" cy="750887"/>
          </a:xfrm>
        </p:spPr>
        <p:txBody>
          <a:bodyPr>
            <a:normAutofit fontScale="92500" lnSpcReduction="20000"/>
          </a:bodyPr>
          <a:lstStyle/>
          <a:p>
            <a:r>
              <a:rPr lang="en-GB" dirty="0" smtClean="0"/>
              <a:t>Frances Bell</a:t>
            </a:r>
          </a:p>
          <a:p>
            <a:r>
              <a:rPr lang="en-GB" dirty="0" smtClean="0"/>
              <a:t> Facilitator</a:t>
            </a:r>
            <a:endParaRPr lang="en-GB" dirty="0"/>
          </a:p>
        </p:txBody>
      </p:sp>
      <p:pic>
        <p:nvPicPr>
          <p:cNvPr id="2050" name="Picture 2"/>
          <p:cNvPicPr>
            <a:picLocks noGrp="1" noChangeAspect="1" noChangeArrowheads="1"/>
          </p:cNvPicPr>
          <p:nvPr>
            <p:ph sz="quarter" idx="2"/>
          </p:nvPr>
        </p:nvPicPr>
        <p:blipFill>
          <a:blip r:embed="rId2" cstate="print"/>
          <a:srcRect/>
          <a:stretch>
            <a:fillRect/>
          </a:stretch>
        </p:blipFill>
        <p:spPr bwMode="auto">
          <a:xfrm>
            <a:off x="3059833" y="2204866"/>
            <a:ext cx="1101338" cy="1652007"/>
          </a:xfrm>
          <a:prstGeom prst="rect">
            <a:avLst/>
          </a:prstGeom>
          <a:noFill/>
          <a:ln w="9525">
            <a:noFill/>
            <a:miter lim="800000"/>
            <a:headEnd/>
            <a:tailEnd/>
          </a:ln>
          <a:effectLst/>
        </p:spPr>
      </p:pic>
      <p:pic>
        <p:nvPicPr>
          <p:cNvPr id="2051" name="Picture 3"/>
          <p:cNvPicPr>
            <a:picLocks noGrp="1" noChangeAspect="1" noChangeArrowheads="1"/>
          </p:cNvPicPr>
          <p:nvPr>
            <p:ph sz="quarter" idx="4"/>
          </p:nvPr>
        </p:nvPicPr>
        <p:blipFill>
          <a:blip r:embed="rId3" cstate="print"/>
          <a:srcRect/>
          <a:stretch>
            <a:fillRect/>
          </a:stretch>
        </p:blipFill>
        <p:spPr bwMode="auto">
          <a:xfrm>
            <a:off x="7308304" y="3068961"/>
            <a:ext cx="952500" cy="1190625"/>
          </a:xfrm>
          <a:prstGeom prst="rect">
            <a:avLst/>
          </a:prstGeom>
          <a:noFill/>
          <a:ln w="9525">
            <a:noFill/>
            <a:miter lim="800000"/>
            <a:headEnd/>
            <a:tailEnd/>
          </a:ln>
        </p:spPr>
      </p:pic>
      <p:sp>
        <p:nvSpPr>
          <p:cNvPr id="9" name="Rectangle 8"/>
          <p:cNvSpPr/>
          <p:nvPr/>
        </p:nvSpPr>
        <p:spPr>
          <a:xfrm>
            <a:off x="5364088" y="4437113"/>
            <a:ext cx="3024336" cy="2031325"/>
          </a:xfrm>
          <a:prstGeom prst="rect">
            <a:avLst/>
          </a:prstGeom>
        </p:spPr>
        <p:txBody>
          <a:bodyPr wrap="square">
            <a:spAutoFit/>
          </a:bodyPr>
          <a:lstStyle/>
          <a:p>
            <a:r>
              <a:rPr lang="en-GB" dirty="0" smtClean="0"/>
              <a:t>Senior Lecturer in Salford Business School, teaching, researching and running the programmes MSc Information Technology, MSc Managing Information Technology</a:t>
            </a:r>
            <a:endParaRPr lang="en-GB" dirty="0"/>
          </a:p>
        </p:txBody>
      </p:sp>
      <p:sp>
        <p:nvSpPr>
          <p:cNvPr id="10" name="Rectangle 9"/>
          <p:cNvSpPr/>
          <p:nvPr/>
        </p:nvSpPr>
        <p:spPr>
          <a:xfrm>
            <a:off x="611560" y="3140968"/>
            <a:ext cx="2448272" cy="1477328"/>
          </a:xfrm>
          <a:prstGeom prst="rect">
            <a:avLst/>
          </a:prstGeom>
        </p:spPr>
        <p:txBody>
          <a:bodyPr wrap="square">
            <a:spAutoFit/>
          </a:bodyPr>
          <a:lstStyle/>
          <a:p>
            <a:r>
              <a:rPr lang="en-GB" dirty="0" smtClean="0"/>
              <a:t>Student Engagement and Participation Development Manager at the University of Exeter. </a:t>
            </a: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Session Structure</a:t>
            </a:r>
            <a:endParaRPr lang="en-GB" dirty="0"/>
          </a:p>
        </p:txBody>
      </p:sp>
      <p:sp>
        <p:nvSpPr>
          <p:cNvPr id="8" name="Content Placeholder 7"/>
          <p:cNvSpPr>
            <a:spLocks noGrp="1"/>
          </p:cNvSpPr>
          <p:nvPr>
            <p:ph idx="1"/>
          </p:nvPr>
        </p:nvSpPr>
        <p:spPr>
          <a:xfrm>
            <a:off x="457201" y="1600200"/>
            <a:ext cx="8229600" cy="4876800"/>
          </a:xfrm>
        </p:spPr>
        <p:txBody>
          <a:bodyPr>
            <a:normAutofit fontScale="92500" lnSpcReduction="20000"/>
          </a:bodyPr>
          <a:lstStyle/>
          <a:p>
            <a:r>
              <a:rPr lang="en-GB" dirty="0" smtClean="0"/>
              <a:t>Welcome!</a:t>
            </a:r>
          </a:p>
          <a:p>
            <a:r>
              <a:rPr lang="en-GB" dirty="0" smtClean="0"/>
              <a:t>The panel:</a:t>
            </a:r>
          </a:p>
          <a:p>
            <a:endParaRPr lang="en-GB" dirty="0" smtClean="0"/>
          </a:p>
          <a:p>
            <a:endParaRPr lang="en-GB" dirty="0" smtClean="0"/>
          </a:p>
          <a:p>
            <a:endParaRPr lang="en-GB" dirty="0" smtClean="0"/>
          </a:p>
          <a:p>
            <a:r>
              <a:rPr lang="en-GB" dirty="0" smtClean="0"/>
              <a:t>5 minute overview from each</a:t>
            </a:r>
          </a:p>
          <a:p>
            <a:pPr lvl="1">
              <a:buNone/>
            </a:pPr>
            <a:r>
              <a:rPr lang="en-GB" sz="2595" i="1" dirty="0" smtClean="0"/>
              <a:t>“</a:t>
            </a:r>
            <a:r>
              <a:rPr lang="en-US" sz="2595" i="1" dirty="0" smtClean="0"/>
              <a:t>Barriers to students becoming effective learners in a digital world”</a:t>
            </a:r>
          </a:p>
          <a:p>
            <a:pPr lvl="1">
              <a:buNone/>
            </a:pPr>
            <a:r>
              <a:rPr lang="en-US" sz="2595" i="1" dirty="0" smtClean="0"/>
              <a:t>“Ways of supporting learners in a digital world”</a:t>
            </a:r>
            <a:endParaRPr lang="en-GB" sz="2595" i="1" dirty="0" smtClean="0"/>
          </a:p>
          <a:p>
            <a:r>
              <a:rPr lang="en-GB" dirty="0" smtClean="0"/>
              <a:t>20 minutes for questions at the end</a:t>
            </a:r>
          </a:p>
          <a:p>
            <a:r>
              <a:rPr lang="en-GB" dirty="0" smtClean="0"/>
              <a:t>Please use the comment box throughout!</a:t>
            </a:r>
            <a:endParaRPr lang="en-GB" dirty="0"/>
          </a:p>
        </p:txBody>
      </p:sp>
      <p:pic>
        <p:nvPicPr>
          <p:cNvPr id="4" name="Picture 3"/>
          <p:cNvPicPr>
            <a:picLocks noChangeAspect="1" noChangeArrowheads="1"/>
          </p:cNvPicPr>
          <p:nvPr/>
        </p:nvPicPr>
        <p:blipFill>
          <a:blip r:embed="rId3" cstate="print"/>
          <a:srcRect/>
          <a:stretch>
            <a:fillRect/>
          </a:stretch>
        </p:blipFill>
        <p:spPr bwMode="auto">
          <a:xfrm>
            <a:off x="381000" y="2514602"/>
            <a:ext cx="952500" cy="1190625"/>
          </a:xfrm>
          <a:prstGeom prst="rect">
            <a:avLst/>
          </a:prstGeom>
          <a:noFill/>
          <a:ln w="9525">
            <a:noFill/>
            <a:miter lim="800000"/>
            <a:headEnd/>
            <a:tailEnd/>
          </a:ln>
        </p:spPr>
      </p:pic>
      <p:pic>
        <p:nvPicPr>
          <p:cNvPr id="5" name="Picture 3"/>
          <p:cNvPicPr>
            <a:picLocks noChangeAspect="1" noChangeArrowheads="1"/>
          </p:cNvPicPr>
          <p:nvPr/>
        </p:nvPicPr>
        <p:blipFill>
          <a:blip r:embed="rId4" cstate="print"/>
          <a:srcRect/>
          <a:stretch>
            <a:fillRect/>
          </a:stretch>
        </p:blipFill>
        <p:spPr bwMode="auto">
          <a:xfrm>
            <a:off x="1828800" y="2514602"/>
            <a:ext cx="952500" cy="1190625"/>
          </a:xfrm>
          <a:prstGeom prst="rect">
            <a:avLst/>
          </a:prstGeom>
          <a:noFill/>
          <a:ln w="9525">
            <a:noFill/>
            <a:miter lim="800000"/>
            <a:headEnd/>
            <a:tailEnd/>
          </a:ln>
        </p:spPr>
      </p:pic>
      <p:pic>
        <p:nvPicPr>
          <p:cNvPr id="6" name="Picture 4"/>
          <p:cNvPicPr>
            <a:picLocks noChangeAspect="1" noChangeArrowheads="1"/>
          </p:cNvPicPr>
          <p:nvPr/>
        </p:nvPicPr>
        <p:blipFill>
          <a:blip r:embed="rId5" cstate="print"/>
          <a:srcRect/>
          <a:stretch>
            <a:fillRect/>
          </a:stretch>
        </p:blipFill>
        <p:spPr bwMode="auto">
          <a:xfrm>
            <a:off x="3352800" y="2514602"/>
            <a:ext cx="952500" cy="1190625"/>
          </a:xfrm>
          <a:prstGeom prst="rect">
            <a:avLst/>
          </a:prstGeom>
          <a:noFill/>
          <a:ln w="9525">
            <a:noFill/>
            <a:miter lim="800000"/>
            <a:headEnd/>
            <a:tailEnd/>
          </a:ln>
        </p:spPr>
      </p:pic>
      <p:pic>
        <p:nvPicPr>
          <p:cNvPr id="9" name="Picture 2"/>
          <p:cNvPicPr>
            <a:picLocks noChangeAspect="1" noChangeArrowheads="1"/>
          </p:cNvPicPr>
          <p:nvPr/>
        </p:nvPicPr>
        <p:blipFill>
          <a:blip r:embed="rId6" cstate="print">
            <a:lum bright="42000"/>
          </a:blip>
          <a:srcRect/>
          <a:stretch>
            <a:fillRect/>
          </a:stretch>
        </p:blipFill>
        <p:spPr bwMode="auto">
          <a:xfrm>
            <a:off x="4876800" y="2514602"/>
            <a:ext cx="952500" cy="1190625"/>
          </a:xfrm>
          <a:prstGeom prst="rect">
            <a:avLst/>
          </a:prstGeom>
          <a:noFill/>
          <a:ln w="9525">
            <a:noFill/>
            <a:miter lim="800000"/>
            <a:headEnd/>
            <a:tailEnd/>
          </a:ln>
        </p:spPr>
      </p:pic>
      <p:pic>
        <p:nvPicPr>
          <p:cNvPr id="10" name="Picture 3"/>
          <p:cNvPicPr>
            <a:picLocks noChangeAspect="1" noChangeArrowheads="1"/>
          </p:cNvPicPr>
          <p:nvPr/>
        </p:nvPicPr>
        <p:blipFill>
          <a:blip r:embed="rId7" cstate="print"/>
          <a:srcRect/>
          <a:stretch>
            <a:fillRect/>
          </a:stretch>
        </p:blipFill>
        <p:spPr bwMode="auto">
          <a:xfrm>
            <a:off x="6400800" y="2514602"/>
            <a:ext cx="952500" cy="1190625"/>
          </a:xfrm>
          <a:prstGeom prst="rect">
            <a:avLst/>
          </a:prstGeom>
          <a:noFill/>
          <a:ln w="9525">
            <a:noFill/>
            <a:miter lim="800000"/>
            <a:headEnd/>
            <a:tailEnd/>
          </a:ln>
        </p:spPr>
      </p:pic>
      <p:pic>
        <p:nvPicPr>
          <p:cNvPr id="11" name="Picture 3"/>
          <p:cNvPicPr>
            <a:picLocks noChangeAspect="1" noChangeArrowheads="1"/>
          </p:cNvPicPr>
          <p:nvPr/>
        </p:nvPicPr>
        <p:blipFill>
          <a:blip r:embed="rId8" cstate="print"/>
          <a:srcRect/>
          <a:stretch>
            <a:fillRect/>
          </a:stretch>
        </p:blipFill>
        <p:spPr bwMode="auto">
          <a:xfrm>
            <a:off x="7924800" y="2514602"/>
            <a:ext cx="952500" cy="1190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Audience – who are you</a:t>
            </a:r>
            <a:endParaRPr lang="en-GB" dirty="0"/>
          </a:p>
        </p:txBody>
      </p:sp>
      <p:sp>
        <p:nvSpPr>
          <p:cNvPr id="4" name="Content Placeholder 3"/>
          <p:cNvSpPr>
            <a:spLocks noGrp="1"/>
          </p:cNvSpPr>
          <p:nvPr>
            <p:ph idx="1"/>
          </p:nvPr>
        </p:nvSpPr>
        <p:spPr/>
        <p:txBody>
          <a:bodyPr/>
          <a:lstStyle/>
          <a:p>
            <a:pPr>
              <a:buNone/>
            </a:pPr>
            <a:r>
              <a:rPr lang="en-GB" dirty="0" smtClean="0"/>
              <a:t>A   Academic</a:t>
            </a:r>
          </a:p>
          <a:p>
            <a:pPr>
              <a:buNone/>
            </a:pPr>
            <a:r>
              <a:rPr lang="en-GB" dirty="0" smtClean="0"/>
              <a:t>B   ICT/e-learning/library support staff</a:t>
            </a:r>
          </a:p>
          <a:p>
            <a:pPr>
              <a:buNone/>
            </a:pPr>
            <a:r>
              <a:rPr lang="en-GB" dirty="0" smtClean="0"/>
              <a:t>C   Student</a:t>
            </a:r>
          </a:p>
          <a:p>
            <a:pPr>
              <a:buNone/>
            </a:pPr>
            <a:r>
              <a:rPr lang="en-GB" dirty="0" smtClean="0"/>
              <a:t>D   Member of agency staff (e.g. JISC)</a:t>
            </a:r>
          </a:p>
          <a:p>
            <a:pPr>
              <a:buNone/>
            </a:pPr>
            <a:r>
              <a:rPr lang="en-GB" dirty="0" smtClean="0"/>
              <a:t>E    Other (type into text chat)</a:t>
            </a: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Helen Beetham, </a:t>
            </a:r>
            <a:endParaRPr lang="en-GB" dirty="0"/>
          </a:p>
        </p:txBody>
      </p:sp>
      <p:sp>
        <p:nvSpPr>
          <p:cNvPr id="8" name="Text Placeholder 7"/>
          <p:cNvSpPr>
            <a:spLocks noGrp="1"/>
          </p:cNvSpPr>
          <p:nvPr>
            <p:ph type="body" idx="2"/>
          </p:nvPr>
        </p:nvSpPr>
        <p:spPr/>
        <p:txBody>
          <a:bodyPr>
            <a:normAutofit/>
          </a:bodyPr>
          <a:lstStyle/>
          <a:p>
            <a:r>
              <a:rPr lang="en-GB" sz="1800" dirty="0" smtClean="0"/>
              <a:t>independent consultant, researcher and author in the field of e-learning. </a:t>
            </a:r>
            <a:endParaRPr lang="en-GB" sz="1800" dirty="0"/>
          </a:p>
        </p:txBody>
      </p:sp>
      <p:pic>
        <p:nvPicPr>
          <p:cNvPr id="1027" name="Picture 3"/>
          <p:cNvPicPr>
            <a:picLocks noGrp="1" noChangeAspect="1" noChangeArrowheads="1"/>
          </p:cNvPicPr>
          <p:nvPr>
            <p:ph sz="half" idx="1"/>
          </p:nvPr>
        </p:nvPicPr>
        <p:blipFill>
          <a:blip r:embed="rId2" cstate="print"/>
          <a:srcRect/>
          <a:stretch>
            <a:fillRect/>
          </a:stretch>
        </p:blipFill>
        <p:spPr bwMode="auto">
          <a:xfrm>
            <a:off x="3275856" y="332658"/>
            <a:ext cx="952500" cy="1190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Text Box 1"/>
          <p:cNvSpPr txBox="1">
            <a:spLocks noChangeArrowheads="1"/>
          </p:cNvSpPr>
          <p:nvPr/>
        </p:nvSpPr>
        <p:spPr bwMode="auto">
          <a:xfrm>
            <a:off x="178751" y="688976"/>
            <a:ext cx="8742549" cy="422275"/>
          </a:xfrm>
          <a:prstGeom prst="rect">
            <a:avLst/>
          </a:prstGeom>
          <a:noFill/>
          <a:ln w="9525">
            <a:noFill/>
            <a:round/>
            <a:headEnd/>
            <a:tailEnd/>
          </a:ln>
        </p:spPr>
        <p:txBody>
          <a:bodyPr lIns="0" tIns="24840" rIns="0" bIns="0" anchor="ctr"/>
          <a:lstStyle/>
          <a:p>
            <a:pPr algn="r" defTabSz="449263" fontAlgn="base">
              <a:lnSpc>
                <a:spcPct val="93000"/>
              </a:lnSpc>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en-GB" sz="2800" b="1" smtClean="0">
                <a:solidFill>
                  <a:srgbClr val="FFFFFF"/>
                </a:solidFill>
              </a:rPr>
              <a:t>Challenges facing learners</a:t>
            </a:r>
          </a:p>
        </p:txBody>
      </p:sp>
      <p:sp>
        <p:nvSpPr>
          <p:cNvPr id="6147" name="Rectangle 2"/>
          <p:cNvSpPr>
            <a:spLocks noChangeArrowheads="1"/>
          </p:cNvSpPr>
          <p:nvPr/>
        </p:nvSpPr>
        <p:spPr bwMode="auto">
          <a:xfrm>
            <a:off x="1764040" y="431800"/>
            <a:ext cx="1799204" cy="287338"/>
          </a:xfrm>
          <a:prstGeom prst="rect">
            <a:avLst/>
          </a:prstGeom>
          <a:noFill/>
          <a:ln w="9525">
            <a:noFill/>
            <a:round/>
            <a:headEnd/>
            <a:tailEnd/>
          </a:ln>
        </p:spPr>
        <p:txBody>
          <a:bodyPr lIns="90000" tIns="59040" rIns="90000" bIns="45000"/>
          <a:lstStyle/>
          <a:p>
            <a:pPr defTabSz="449263" fontAlgn="base">
              <a:lnSpc>
                <a:spcPct val="93000"/>
              </a:lnSpc>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smtClean="0">
                <a:solidFill>
                  <a:srgbClr val="FFC000"/>
                </a:solidFill>
              </a:rPr>
              <a:t>Digital Literacy</a:t>
            </a:r>
          </a:p>
        </p:txBody>
      </p:sp>
      <p:pic>
        <p:nvPicPr>
          <p:cNvPr id="6148" name="Picture 3"/>
          <p:cNvPicPr>
            <a:picLocks noChangeAspect="1" noChangeArrowheads="1"/>
          </p:cNvPicPr>
          <p:nvPr/>
        </p:nvPicPr>
        <p:blipFill>
          <a:blip r:embed="rId3" cstate="print"/>
          <a:srcRect t="27298"/>
          <a:stretch>
            <a:fillRect/>
          </a:stretch>
        </p:blipFill>
        <p:spPr bwMode="auto">
          <a:xfrm>
            <a:off x="3" y="3060700"/>
            <a:ext cx="3344937" cy="3779838"/>
          </a:xfrm>
          <a:prstGeom prst="rect">
            <a:avLst/>
          </a:prstGeom>
          <a:noFill/>
          <a:ln w="9525">
            <a:noFill/>
            <a:round/>
            <a:headEnd/>
            <a:tailEnd/>
          </a:ln>
        </p:spPr>
      </p:pic>
      <p:sp>
        <p:nvSpPr>
          <p:cNvPr id="6149" name="Text Box 4"/>
          <p:cNvSpPr txBox="1">
            <a:spLocks noChangeArrowheads="1"/>
          </p:cNvSpPr>
          <p:nvPr/>
        </p:nvSpPr>
        <p:spPr bwMode="auto">
          <a:xfrm>
            <a:off x="33701" y="2519363"/>
            <a:ext cx="8638523" cy="539750"/>
          </a:xfrm>
          <a:prstGeom prst="rect">
            <a:avLst/>
          </a:prstGeom>
          <a:noFill/>
          <a:ln w="9525">
            <a:noFill/>
            <a:round/>
            <a:headEnd/>
            <a:tailEnd/>
          </a:ln>
        </p:spPr>
        <p:txBody>
          <a:bodyPr lIns="90000" tIns="45000" rIns="90000" bIns="45000"/>
          <a:lstStyle/>
          <a:p>
            <a:pPr algn="ctr" defTabSz="449263" fontAlgn="base" hangingPunct="0">
              <a:lnSpc>
                <a:spcPct val="93000"/>
              </a:lnSpc>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smtClean="0">
                <a:solidFill>
                  <a:srgbClr val="000000"/>
                </a:solidFill>
              </a:rPr>
              <a:t>Developing </a:t>
            </a:r>
            <a:r>
              <a:rPr lang="en-GB" sz="2400" b="1" smtClean="0">
                <a:solidFill>
                  <a:srgbClr val="000000"/>
                </a:solidFill>
              </a:rPr>
              <a:t>digital fluency </a:t>
            </a:r>
            <a:r>
              <a:rPr lang="en-GB" sz="2400" smtClean="0">
                <a:solidFill>
                  <a:srgbClr val="000000"/>
                </a:solidFill>
              </a:rPr>
              <a:t>across technologies and contexts</a:t>
            </a:r>
            <a:br>
              <a:rPr lang="en-GB" sz="2400" smtClean="0">
                <a:solidFill>
                  <a:srgbClr val="000000"/>
                </a:solidFill>
              </a:rPr>
            </a:br>
            <a:endParaRPr lang="en-GB" sz="2400" smtClean="0">
              <a:solidFill>
                <a:srgbClr val="000000"/>
              </a:solidFill>
            </a:endParaRPr>
          </a:p>
        </p:txBody>
      </p:sp>
      <p:sp>
        <p:nvSpPr>
          <p:cNvPr id="6150" name="Text Box 5"/>
          <p:cNvSpPr txBox="1">
            <a:spLocks noChangeArrowheads="1"/>
          </p:cNvSpPr>
          <p:nvPr/>
        </p:nvSpPr>
        <p:spPr bwMode="auto">
          <a:xfrm>
            <a:off x="2872677" y="5805264"/>
            <a:ext cx="6271323" cy="792163"/>
          </a:xfrm>
          <a:prstGeom prst="rect">
            <a:avLst/>
          </a:prstGeom>
          <a:noFill/>
          <a:ln w="9525">
            <a:noFill/>
            <a:round/>
            <a:headEnd/>
            <a:tailEnd/>
          </a:ln>
        </p:spPr>
        <p:txBody>
          <a:bodyPr lIns="90000" tIns="45000" rIns="90000" bIns="45000"/>
          <a:lstStyle/>
          <a:p>
            <a:pPr algn="r" defTabSz="449263" fontAlgn="base" hangingPunct="0">
              <a:lnSpc>
                <a:spcPct val="93000"/>
              </a:lnSpc>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dirty="0" smtClean="0">
                <a:solidFill>
                  <a:srgbClr val="000000"/>
                </a:solidFill>
              </a:rPr>
              <a:t>Developing academic/professional </a:t>
            </a:r>
            <a:r>
              <a:rPr lang="en-GB" sz="2400" b="1" dirty="0" smtClean="0">
                <a:solidFill>
                  <a:srgbClr val="000000"/>
                </a:solidFill>
              </a:rPr>
              <a:t>digital identity</a:t>
            </a:r>
          </a:p>
        </p:txBody>
      </p:sp>
      <p:sp>
        <p:nvSpPr>
          <p:cNvPr id="6151" name="Text Box 6"/>
          <p:cNvSpPr txBox="1">
            <a:spLocks noChangeArrowheads="1"/>
          </p:cNvSpPr>
          <p:nvPr/>
        </p:nvSpPr>
        <p:spPr bwMode="auto">
          <a:xfrm>
            <a:off x="175820" y="1403350"/>
            <a:ext cx="3944183" cy="865188"/>
          </a:xfrm>
          <a:prstGeom prst="rect">
            <a:avLst/>
          </a:prstGeom>
          <a:noFill/>
          <a:ln w="9525">
            <a:noFill/>
            <a:round/>
            <a:headEnd/>
            <a:tailEnd/>
          </a:ln>
        </p:spPr>
        <p:txBody>
          <a:bodyPr lIns="90000" tIns="45000" rIns="90000" bIns="45000"/>
          <a:lstStyle/>
          <a:p>
            <a:pPr defTabSz="449263" fontAlgn="base" hangingPunct="0">
              <a:lnSpc>
                <a:spcPct val="93000"/>
              </a:lnSpc>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smtClean="0">
                <a:solidFill>
                  <a:srgbClr val="000000"/>
                </a:solidFill>
              </a:rPr>
              <a:t>Getting </a:t>
            </a:r>
            <a:r>
              <a:rPr lang="en-GB" sz="2400" b="1" smtClean="0">
                <a:solidFill>
                  <a:srgbClr val="000000"/>
                </a:solidFill>
              </a:rPr>
              <a:t>access </a:t>
            </a:r>
            <a:r>
              <a:rPr lang="en-GB" sz="2400" smtClean="0">
                <a:solidFill>
                  <a:srgbClr val="000000"/>
                </a:solidFill>
              </a:rPr>
              <a:t>to</a:t>
            </a:r>
            <a:br>
              <a:rPr lang="en-GB" sz="2400" smtClean="0">
                <a:solidFill>
                  <a:srgbClr val="000000"/>
                </a:solidFill>
              </a:rPr>
            </a:br>
            <a:r>
              <a:rPr lang="en-GB" sz="2400" smtClean="0">
                <a:solidFill>
                  <a:srgbClr val="000000"/>
                </a:solidFill>
              </a:rPr>
              <a:t>learning opportunities</a:t>
            </a:r>
          </a:p>
        </p:txBody>
      </p:sp>
      <p:sp>
        <p:nvSpPr>
          <p:cNvPr id="6152" name="Text Box 7"/>
          <p:cNvSpPr txBox="1">
            <a:spLocks noChangeArrowheads="1"/>
          </p:cNvSpPr>
          <p:nvPr/>
        </p:nvSpPr>
        <p:spPr bwMode="auto">
          <a:xfrm>
            <a:off x="2771800" y="1340768"/>
            <a:ext cx="5862065" cy="1152128"/>
          </a:xfrm>
          <a:prstGeom prst="rect">
            <a:avLst/>
          </a:prstGeom>
          <a:noFill/>
          <a:ln w="9525">
            <a:noFill/>
            <a:round/>
            <a:headEnd/>
            <a:tailEnd/>
          </a:ln>
        </p:spPr>
        <p:txBody>
          <a:bodyPr lIns="90000" tIns="45000" rIns="90000" bIns="45000"/>
          <a:lstStyle/>
          <a:p>
            <a:pPr algn="r" defTabSz="449263" fontAlgn="base" hangingPunct="0">
              <a:lnSpc>
                <a:spcPct val="93000"/>
              </a:lnSpc>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b="1" dirty="0" smtClean="0">
                <a:solidFill>
                  <a:srgbClr val="000000"/>
                </a:solidFill>
              </a:rPr>
              <a:t>Integrating</a:t>
            </a:r>
            <a:r>
              <a:rPr lang="en-GB" sz="2400" dirty="0" smtClean="0">
                <a:solidFill>
                  <a:srgbClr val="000000"/>
                </a:solidFill>
              </a:rPr>
              <a:t> diverse</a:t>
            </a:r>
            <a:br>
              <a:rPr lang="en-GB" sz="2400" dirty="0" smtClean="0">
                <a:solidFill>
                  <a:srgbClr val="000000"/>
                </a:solidFill>
              </a:rPr>
            </a:br>
            <a:r>
              <a:rPr lang="en-GB" sz="2400" dirty="0" smtClean="0">
                <a:solidFill>
                  <a:srgbClr val="000000"/>
                </a:solidFill>
              </a:rPr>
              <a:t>living/learning experiences with technology</a:t>
            </a:r>
          </a:p>
        </p:txBody>
      </p:sp>
      <p:sp>
        <p:nvSpPr>
          <p:cNvPr id="6153" name="Text Box 8"/>
          <p:cNvSpPr txBox="1">
            <a:spLocks noChangeArrowheads="1"/>
          </p:cNvSpPr>
          <p:nvPr/>
        </p:nvSpPr>
        <p:spPr bwMode="auto">
          <a:xfrm>
            <a:off x="3613059" y="4967288"/>
            <a:ext cx="5363914" cy="323850"/>
          </a:xfrm>
          <a:prstGeom prst="rect">
            <a:avLst/>
          </a:prstGeom>
          <a:noFill/>
          <a:ln w="9525">
            <a:noFill/>
            <a:round/>
            <a:headEnd/>
            <a:tailEnd/>
          </a:ln>
        </p:spPr>
        <p:txBody>
          <a:bodyPr lIns="90000" tIns="45000" rIns="90000" bIns="45000"/>
          <a:lstStyle/>
          <a:p>
            <a:pPr defTabSz="449263" fontAlgn="base" hangingPunct="0">
              <a:lnSpc>
                <a:spcPct val="93000"/>
              </a:lnSpc>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smtClean="0">
                <a:solidFill>
                  <a:srgbClr val="000000"/>
                </a:solidFill>
              </a:rPr>
              <a:t>Developing</a:t>
            </a:r>
            <a:r>
              <a:rPr lang="en-GB" sz="2400" b="1" smtClean="0">
                <a:solidFill>
                  <a:srgbClr val="000000"/>
                </a:solidFill>
              </a:rPr>
              <a:t> critical judgement</a:t>
            </a:r>
            <a:br>
              <a:rPr lang="en-GB" sz="2400" b="1" smtClean="0">
                <a:solidFill>
                  <a:srgbClr val="000000"/>
                </a:solidFill>
              </a:rPr>
            </a:br>
            <a:r>
              <a:rPr lang="en-GB" sz="2400" smtClean="0">
                <a:solidFill>
                  <a:srgbClr val="000000"/>
                </a:solidFill>
              </a:rPr>
              <a:t>in relation to digital means and media</a:t>
            </a:r>
          </a:p>
        </p:txBody>
      </p:sp>
      <p:sp>
        <p:nvSpPr>
          <p:cNvPr id="6154" name="Text Box 9"/>
          <p:cNvSpPr txBox="1">
            <a:spLocks noChangeArrowheads="1"/>
          </p:cNvSpPr>
          <p:nvPr/>
        </p:nvSpPr>
        <p:spPr bwMode="auto">
          <a:xfrm>
            <a:off x="3621850" y="3095625"/>
            <a:ext cx="4484824" cy="323850"/>
          </a:xfrm>
          <a:prstGeom prst="rect">
            <a:avLst/>
          </a:prstGeom>
          <a:noFill/>
          <a:ln w="9525">
            <a:noFill/>
            <a:round/>
            <a:headEnd/>
            <a:tailEnd/>
          </a:ln>
        </p:spPr>
        <p:txBody>
          <a:bodyPr lIns="90000" tIns="45000" rIns="90000" bIns="45000"/>
          <a:lstStyle/>
          <a:p>
            <a:pPr defTabSz="449263" fontAlgn="base" hangingPunct="0">
              <a:lnSpc>
                <a:spcPct val="93000"/>
              </a:lnSpc>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smtClean="0">
                <a:solidFill>
                  <a:srgbClr val="000000"/>
                </a:solidFill>
              </a:rPr>
              <a:t>Knowing</a:t>
            </a:r>
            <a:r>
              <a:rPr lang="en-GB" sz="2400" b="1" smtClean="0">
                <a:solidFill>
                  <a:srgbClr val="000000"/>
                </a:solidFill>
              </a:rPr>
              <a:t> </a:t>
            </a:r>
            <a:r>
              <a:rPr lang="en-GB" sz="2400" smtClean="0">
                <a:solidFill>
                  <a:srgbClr val="000000"/>
                </a:solidFill>
              </a:rPr>
              <a:t>what I need to </a:t>
            </a:r>
            <a:r>
              <a:rPr lang="en-GB" sz="2400" b="1" smtClean="0">
                <a:solidFill>
                  <a:srgbClr val="000000"/>
                </a:solidFill>
              </a:rPr>
              <a:t>know</a:t>
            </a:r>
            <a:r>
              <a:rPr lang="en-GB" sz="2400" smtClean="0">
                <a:solidFill>
                  <a:srgbClr val="000000"/>
                </a:solidFill>
              </a:rPr>
              <a:t>, and how to </a:t>
            </a:r>
            <a:r>
              <a:rPr lang="en-GB" sz="2400" b="1" smtClean="0">
                <a:solidFill>
                  <a:srgbClr val="000000"/>
                </a:solidFill>
              </a:rPr>
              <a:t>express</a:t>
            </a:r>
            <a:r>
              <a:rPr lang="en-GB" sz="2400" smtClean="0">
                <a:solidFill>
                  <a:srgbClr val="000000"/>
                </a:solidFill>
              </a:rPr>
              <a:t> it</a:t>
            </a:r>
          </a:p>
        </p:txBody>
      </p:sp>
      <p:sp>
        <p:nvSpPr>
          <p:cNvPr id="6155" name="Text Box 10"/>
          <p:cNvSpPr txBox="1">
            <a:spLocks noChangeArrowheads="1"/>
          </p:cNvSpPr>
          <p:nvPr/>
        </p:nvSpPr>
        <p:spPr bwMode="auto">
          <a:xfrm>
            <a:off x="3654085" y="4032250"/>
            <a:ext cx="5315563" cy="323850"/>
          </a:xfrm>
          <a:prstGeom prst="rect">
            <a:avLst/>
          </a:prstGeom>
          <a:noFill/>
          <a:ln w="9525">
            <a:noFill/>
            <a:round/>
            <a:headEnd/>
            <a:tailEnd/>
          </a:ln>
        </p:spPr>
        <p:txBody>
          <a:bodyPr lIns="90000" tIns="45000" rIns="90000" bIns="45000"/>
          <a:lstStyle/>
          <a:p>
            <a:pPr algn="r" defTabSz="449263" fontAlgn="base" hangingPunct="0">
              <a:lnSpc>
                <a:spcPct val="93000"/>
              </a:lnSpc>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smtClean="0">
                <a:solidFill>
                  <a:srgbClr val="000000"/>
                </a:solidFill>
              </a:rPr>
              <a:t>Becoming a </a:t>
            </a:r>
            <a:r>
              <a:rPr lang="en-GB" sz="2400" b="1" smtClean="0">
                <a:solidFill>
                  <a:srgbClr val="000000"/>
                </a:solidFill>
              </a:rPr>
              <a:t>participant </a:t>
            </a:r>
            <a:r>
              <a:rPr lang="en-GB" sz="2400" smtClean="0">
                <a:solidFill>
                  <a:srgbClr val="000000"/>
                </a:solidFill>
              </a:rPr>
              <a:t>in the digital knowledge community</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4_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2_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7.xml><?xml version="1.0" encoding="utf-8"?>
<a:theme xmlns:a="http://schemas.openxmlformats.org/drawingml/2006/main" name="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Unicode MS" pitchFamily="3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Unicode MS" pitchFamily="32"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Unicode MS" pitchFamily="3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Unicode MS" pitchFamily="32"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TotalTime>
  <Words>1615</Words>
  <Application>Microsoft Office PowerPoint</Application>
  <PresentationFormat>On-screen Show (4:3)</PresentationFormat>
  <Paragraphs>219</Paragraphs>
  <Slides>29</Slides>
  <Notes>7</Notes>
  <HiddenSlides>0</HiddenSlides>
  <MMClips>0</MMClips>
  <ScaleCrop>false</ScaleCrop>
  <HeadingPairs>
    <vt:vector size="4" baseType="variant">
      <vt:variant>
        <vt:lpstr>Theme</vt:lpstr>
      </vt:variant>
      <vt:variant>
        <vt:i4>12</vt:i4>
      </vt:variant>
      <vt:variant>
        <vt:lpstr>Slide Titles</vt:lpstr>
      </vt:variant>
      <vt:variant>
        <vt:i4>29</vt:i4>
      </vt:variant>
    </vt:vector>
  </HeadingPairs>
  <TitlesOfParts>
    <vt:vector size="41" baseType="lpstr">
      <vt:lpstr>Default Design</vt:lpstr>
      <vt:lpstr>1_Default Design</vt:lpstr>
      <vt:lpstr>2_Default Design</vt:lpstr>
      <vt:lpstr>Flow</vt:lpstr>
      <vt:lpstr>1_Flow</vt:lpstr>
      <vt:lpstr>Technic</vt:lpstr>
      <vt:lpstr>3_Office Theme</vt:lpstr>
      <vt:lpstr>4_Office Theme</vt:lpstr>
      <vt:lpstr>Office Theme</vt:lpstr>
      <vt:lpstr>5_Office Theme</vt:lpstr>
      <vt:lpstr>4_Master</vt:lpstr>
      <vt:lpstr>2_Master</vt:lpstr>
      <vt:lpstr>PowerPoint Presentation</vt:lpstr>
      <vt:lpstr>PowerPoint Presentation</vt:lpstr>
      <vt:lpstr>PowerPoint Presentation</vt:lpstr>
      <vt:lpstr>Panel session on digital literacies</vt:lpstr>
      <vt:lpstr>Digital Literacies panel session</vt:lpstr>
      <vt:lpstr>Session Structure</vt:lpstr>
      <vt:lpstr>Audience – who are you</vt:lpstr>
      <vt:lpstr>Helen Beetham, </vt:lpstr>
      <vt:lpstr>PowerPoint Presentation</vt:lpstr>
      <vt:lpstr>PowerPoint Presentation</vt:lpstr>
      <vt:lpstr>Matt Benka</vt:lpstr>
      <vt:lpstr>Disconnect between use of technology in learning and in daily life </vt:lpstr>
      <vt:lpstr>Great potential, misused? </vt:lpstr>
      <vt:lpstr>Andrew Eynon</vt:lpstr>
      <vt:lpstr>PowerPoint Presentation</vt:lpstr>
      <vt:lpstr>PowerPoint Presentation</vt:lpstr>
      <vt:lpstr>Alex Bols</vt:lpstr>
      <vt:lpstr>PowerPoint Presentation</vt:lpstr>
      <vt:lpstr>PowerPoint Presentation</vt:lpstr>
      <vt:lpstr>PowerPoint Presentation</vt:lpstr>
      <vt:lpstr>Alison Mackenzie</vt:lpstr>
      <vt:lpstr>PowerPoint Presentation</vt:lpstr>
      <vt:lpstr>PowerPoint Presentation</vt:lpstr>
      <vt:lpstr>Dave White</vt:lpstr>
      <vt:lpstr>PowerPoint Presentation</vt:lpstr>
      <vt:lpstr>PowerPoint Presentation</vt:lpstr>
      <vt:lpstr>PowerPoint Presentation</vt:lpstr>
      <vt:lpstr>Q&amp;A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Lou</dc:creator>
  <cp:lastModifiedBy>Peter Chatterton</cp:lastModifiedBy>
  <cp:revision>21</cp:revision>
  <dcterms:created xsi:type="dcterms:W3CDTF">2011-11-16T19:45:56Z</dcterms:created>
  <dcterms:modified xsi:type="dcterms:W3CDTF">2011-11-23T17:33:47Z</dcterms:modified>
</cp:coreProperties>
</file>