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5"/>
  </p:notesMasterIdLst>
  <p:sldIdLst>
    <p:sldId id="293" r:id="rId2"/>
    <p:sldId id="295" r:id="rId3"/>
    <p:sldId id="303" r:id="rId4"/>
    <p:sldId id="277" r:id="rId5"/>
    <p:sldId id="279" r:id="rId6"/>
    <p:sldId id="275" r:id="rId7"/>
    <p:sldId id="280" r:id="rId8"/>
    <p:sldId id="281" r:id="rId9"/>
    <p:sldId id="282" r:id="rId10"/>
    <p:sldId id="298" r:id="rId11"/>
    <p:sldId id="284" r:id="rId12"/>
    <p:sldId id="300" r:id="rId13"/>
    <p:sldId id="30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0000"/>
    <a:srgbClr val="362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0" autoAdjust="0"/>
  </p:normalViewPr>
  <p:slideViewPr>
    <p:cSldViewPr snapToGrid="0" snapToObjects="1">
      <p:cViewPr varScale="1">
        <p:scale>
          <a:sx n="195" d="100"/>
          <a:sy n="195" d="100"/>
        </p:scale>
        <p:origin x="-252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F4804-3C78-7846-A278-C70225DC023F}" type="datetimeFigureOut">
              <a:rPr lang="en-US" smtClean="0"/>
              <a:t>14/11/2011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6752D-4857-074E-90D5-B6008923F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1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DAC1378-F7BC-4752-BC0C-2E5BB722AF75}" type="datetime3">
              <a:rPr lang="en-GB" smtClean="0"/>
              <a:pPr/>
              <a:t>14 November 2011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3C11D3-FF4B-4D25-AC35-08D08FB80ED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234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DAC1378-F7BC-4752-BC0C-2E5BB722AF75}" type="datetime3">
              <a:rPr lang="en-GB" smtClean="0"/>
              <a:pPr/>
              <a:t>14 November 2011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3C11D3-FF4B-4D25-AC35-08D08FB80ED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94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/>
          <p:cNvSpPr/>
          <p:nvPr/>
        </p:nvSpPr>
        <p:spPr>
          <a:xfrm>
            <a:off x="228576" y="5962664"/>
            <a:ext cx="180976" cy="1809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8824936" y="5962664"/>
            <a:ext cx="180976" cy="1809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8824936" y="1528752"/>
            <a:ext cx="180976" cy="1809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228576" y="1528752"/>
            <a:ext cx="180976" cy="1809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228576" y="1619240"/>
            <a:ext cx="8777336" cy="4433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319064" y="1528752"/>
            <a:ext cx="8596360" cy="4614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138088" y="1800216"/>
            <a:ext cx="8732946" cy="21717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064" y="2139951"/>
            <a:ext cx="8415384" cy="1470025"/>
          </a:xfrm>
        </p:spPr>
        <p:txBody>
          <a:bodyPr>
            <a:normAutofit/>
          </a:bodyPr>
          <a:lstStyle>
            <a:lvl1pPr>
              <a:defRPr sz="45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52904"/>
            <a:ext cx="7453336" cy="1752600"/>
          </a:xfrm>
        </p:spPr>
        <p:txBody>
          <a:bodyPr>
            <a:noAutofit/>
          </a:bodyPr>
          <a:lstStyle>
            <a:lvl1pPr marL="0" indent="0" algn="r">
              <a:buNone/>
              <a:defRPr sz="33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14" name="Picture 13" descr="ltd-space---reverse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1042" y="6237056"/>
            <a:ext cx="1274870" cy="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68" y="4149096"/>
            <a:ext cx="1333500" cy="1381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52" y="4780921"/>
            <a:ext cx="3810000" cy="749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576" y="171432"/>
            <a:ext cx="8777336" cy="6556408"/>
            <a:chOff x="228576" y="171432"/>
            <a:chExt cx="8777336" cy="5972208"/>
          </a:xfrm>
        </p:grpSpPr>
        <p:sp>
          <p:nvSpPr>
            <p:cNvPr id="15" name="Oval 14"/>
            <p:cNvSpPr/>
            <p:nvPr userDrawn="1"/>
          </p:nvSpPr>
          <p:spPr>
            <a:xfrm>
              <a:off x="228576" y="171432"/>
              <a:ext cx="180976" cy="1809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8824936" y="171432"/>
              <a:ext cx="180976" cy="1809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8824936" y="5962664"/>
              <a:ext cx="180976" cy="1809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228576" y="5962664"/>
              <a:ext cx="180976" cy="1809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19064" y="171432"/>
              <a:ext cx="8596360" cy="597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28576" y="261920"/>
              <a:ext cx="8777336" cy="5791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38088" y="352408"/>
            <a:ext cx="8777336" cy="904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674187" y="-1446836"/>
            <a:ext cx="13589611" cy="785207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576" y="171432"/>
            <a:ext cx="8777336" cy="6556408"/>
            <a:chOff x="228576" y="171432"/>
            <a:chExt cx="8777336" cy="5972208"/>
          </a:xfrm>
        </p:grpSpPr>
        <p:sp>
          <p:nvSpPr>
            <p:cNvPr id="9" name="Oval 8"/>
            <p:cNvSpPr/>
            <p:nvPr userDrawn="1"/>
          </p:nvSpPr>
          <p:spPr>
            <a:xfrm>
              <a:off x="228576" y="171432"/>
              <a:ext cx="180976" cy="1809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8824936" y="171432"/>
              <a:ext cx="180976" cy="1809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8824936" y="5962664"/>
              <a:ext cx="180976" cy="1809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228576" y="5962664"/>
              <a:ext cx="180976" cy="1809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19064" y="171432"/>
              <a:ext cx="8596360" cy="597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28576" y="261920"/>
              <a:ext cx="8777336" cy="5791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400" y="1440000"/>
            <a:ext cx="41400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976" y="1438264"/>
            <a:ext cx="4140000" cy="4525963"/>
          </a:xfrm>
          <a:solidFill>
            <a:schemeClr val="accent2"/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38088" y="352408"/>
            <a:ext cx="8777336" cy="904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9064" y="352408"/>
            <a:ext cx="8505872" cy="90488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" y="5609603"/>
            <a:ext cx="1054036" cy="10916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24" y="6253850"/>
            <a:ext cx="1905000" cy="3746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228576" y="171432"/>
            <a:ext cx="8777336" cy="5972208"/>
            <a:chOff x="228576" y="171432"/>
            <a:chExt cx="8777336" cy="5972208"/>
          </a:xfrm>
        </p:grpSpPr>
        <p:sp>
          <p:nvSpPr>
            <p:cNvPr id="9" name="Oval 8"/>
            <p:cNvSpPr/>
            <p:nvPr userDrawn="1"/>
          </p:nvSpPr>
          <p:spPr>
            <a:xfrm>
              <a:off x="228576" y="171432"/>
              <a:ext cx="180976" cy="1809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8824936" y="171432"/>
              <a:ext cx="180976" cy="1809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8824936" y="5962664"/>
              <a:ext cx="180976" cy="1809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228576" y="5962664"/>
              <a:ext cx="180976" cy="1809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19064" y="171432"/>
              <a:ext cx="8596360" cy="597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28576" y="261920"/>
              <a:ext cx="8777336" cy="5791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400" y="1440000"/>
            <a:ext cx="41400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976" y="1438264"/>
            <a:ext cx="4140000" cy="4525963"/>
          </a:xfrm>
          <a:solidFill>
            <a:schemeClr val="bg1"/>
          </a:solidFill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38088" y="352408"/>
            <a:ext cx="8777336" cy="904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9064" y="352408"/>
            <a:ext cx="8505872" cy="90488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pic>
        <p:nvPicPr>
          <p:cNvPr id="17" name="Picture 8" descr="Mimas-Logo-White-pn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6234128"/>
            <a:ext cx="21336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Mimas-Logo-White-pn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6234128"/>
            <a:ext cx="21336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38088" y="352408"/>
            <a:ext cx="8867824" cy="904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9064" y="352408"/>
            <a:ext cx="8596360" cy="90488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228576" y="171432"/>
            <a:ext cx="8777336" cy="6529852"/>
            <a:chOff x="228576" y="171432"/>
            <a:chExt cx="8777336" cy="5972208"/>
          </a:xfrm>
        </p:grpSpPr>
        <p:sp>
          <p:nvSpPr>
            <p:cNvPr id="15" name="Oval 14"/>
            <p:cNvSpPr/>
            <p:nvPr userDrawn="1"/>
          </p:nvSpPr>
          <p:spPr>
            <a:xfrm>
              <a:off x="228576" y="171432"/>
              <a:ext cx="180976" cy="1809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8824936" y="171432"/>
              <a:ext cx="180976" cy="1809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8824936" y="5962664"/>
              <a:ext cx="180976" cy="1809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228576" y="5962664"/>
              <a:ext cx="180976" cy="1809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19064" y="171432"/>
              <a:ext cx="8596360" cy="597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28576" y="261920"/>
              <a:ext cx="8777336" cy="5791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64" y="352408"/>
            <a:ext cx="8596360" cy="561025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" y="5609603"/>
            <a:ext cx="1054036" cy="10916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24" y="6253850"/>
            <a:ext cx="1905000" cy="3746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Mimas-Logo-White-pn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6234128"/>
            <a:ext cx="21336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064" y="352408"/>
            <a:ext cx="8596360" cy="904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064" y="1438265"/>
            <a:ext cx="8596360" cy="4524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5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›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›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›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›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hyperlink" Target="http://teamscarlet.wordpress.com" TargetMode="External"/><Relationship Id="rId5" Type="http://schemas.openxmlformats.org/officeDocument/2006/relationships/hyperlink" Target="http://teamscarlet.wordpress.com/2011/11/14/demonstration-content/" TargetMode="External"/><Relationship Id="rId6" Type="http://schemas.openxmlformats.org/officeDocument/2006/relationships/image" Target="../media/image24.png"/><Relationship Id="rId7" Type="http://schemas.openxmlformats.org/officeDocument/2006/relationships/hyperlink" Target="http://youtu.be/UzI1dtSQ7ac" TargetMode="External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+mn-lt"/>
              </a:rPr>
              <a:t>SCARLET </a:t>
            </a:r>
            <a:br>
              <a:rPr lang="en-GB" dirty="0" smtClean="0">
                <a:latin typeface="+mn-lt"/>
              </a:rPr>
            </a:br>
            <a:r>
              <a:rPr lang="en-GB" sz="3600" dirty="0" smtClean="0">
                <a:latin typeface="+mn-lt"/>
              </a:rPr>
              <a:t>Special Collections using Augmented Reality (AR) to enhance Learning and Teaching</a:t>
            </a:r>
            <a:endParaRPr lang="en-GB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897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methodology that can be replicated</a:t>
            </a:r>
            <a:endParaRPr lang="en-US" dirty="0"/>
          </a:p>
        </p:txBody>
      </p:sp>
      <p:pic>
        <p:nvPicPr>
          <p:cNvPr id="6" name="Picture 5" descr="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46" y="1351858"/>
            <a:ext cx="5341508" cy="53381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91926" y="6357839"/>
            <a:ext cx="36926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www.flickr.com</a:t>
            </a:r>
            <a:r>
              <a:rPr lang="en-US" sz="800" dirty="0"/>
              <a:t>/photos/</a:t>
            </a:r>
            <a:r>
              <a:rPr lang="en-US" sz="800" dirty="0" err="1"/>
              <a:t>carbonnyc</a:t>
            </a:r>
            <a:r>
              <a:rPr lang="en-US" sz="800" dirty="0"/>
              <a:t>/3063453222/</a:t>
            </a:r>
          </a:p>
        </p:txBody>
      </p:sp>
    </p:spTree>
    <p:extLst>
      <p:ext uri="{BB962C8B-B14F-4D97-AF65-F5344CB8AC3E}">
        <p14:creationId xmlns:p14="http://schemas.microsoft.com/office/powerpoint/2010/main" val="241245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SCARLET Blog</a:t>
            </a:r>
            <a:endParaRPr lang="en-US" dirty="0"/>
          </a:p>
        </p:txBody>
      </p:sp>
      <p:pic>
        <p:nvPicPr>
          <p:cNvPr id="5" name="Picture 4" descr="Screen shot 2011-11-11 at 12.42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17" y="1365608"/>
            <a:ext cx="7970518" cy="524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1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Toolkit</a:t>
            </a:r>
            <a:endParaRPr lang="en-US" dirty="0"/>
          </a:p>
        </p:txBody>
      </p:sp>
      <p:pic>
        <p:nvPicPr>
          <p:cNvPr id="3" name="Picture 2" descr="Toolk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47" y="1317756"/>
            <a:ext cx="7034107" cy="5275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3825" y="6348583"/>
            <a:ext cx="46785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www.flickr.com</a:t>
            </a:r>
            <a:r>
              <a:rPr lang="en-US" sz="800" dirty="0"/>
              <a:t>/photos/</a:t>
            </a:r>
            <a:r>
              <a:rPr lang="en-US" sz="800" dirty="0" err="1"/>
              <a:t>nutmegdesigns</a:t>
            </a:r>
            <a:r>
              <a:rPr lang="en-US" sz="800" dirty="0"/>
              <a:t>/6094933598/</a:t>
            </a:r>
          </a:p>
        </p:txBody>
      </p:sp>
    </p:spTree>
    <p:extLst>
      <p:ext uri="{BB962C8B-B14F-4D97-AF65-F5344CB8AC3E}">
        <p14:creationId xmlns:p14="http://schemas.microsoft.com/office/powerpoint/2010/main" val="321502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out more</a:t>
            </a:r>
            <a:endParaRPr lang="en-US" dirty="0"/>
          </a:p>
        </p:txBody>
      </p:sp>
      <p:pic>
        <p:nvPicPr>
          <p:cNvPr id="3" name="Picture 2" descr="Screen shot 2011-11-11 at 12.42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10" y="1319369"/>
            <a:ext cx="3581553" cy="2358848"/>
          </a:xfrm>
          <a:prstGeom prst="rect">
            <a:avLst/>
          </a:prstGeom>
        </p:spPr>
      </p:pic>
      <p:pic>
        <p:nvPicPr>
          <p:cNvPr id="4" name="Picture 3" descr="Twit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2" y="1415208"/>
            <a:ext cx="1897224" cy="11059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6457" y="2529879"/>
            <a:ext cx="2341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Twitter @</a:t>
            </a:r>
            <a:r>
              <a:rPr lang="en-GB" dirty="0" err="1"/>
              <a:t>team_scarlet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848423" y="3721349"/>
            <a:ext cx="4067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Blog -  </a:t>
            </a:r>
            <a:r>
              <a:rPr lang="en-GB" u="sng" dirty="0" smtClean="0">
                <a:hlinkClick r:id="rId4"/>
              </a:rPr>
              <a:t>http</a:t>
            </a:r>
            <a:r>
              <a:rPr lang="en-GB" u="sng" dirty="0">
                <a:hlinkClick r:id="rId4"/>
              </a:rPr>
              <a:t>://</a:t>
            </a:r>
            <a:r>
              <a:rPr lang="en-GB" u="sng" dirty="0" smtClean="0">
                <a:hlinkClick r:id="rId4"/>
              </a:rPr>
              <a:t>teamscarlet.wordpress.com </a:t>
            </a:r>
            <a:endParaRPr lang="en-GB" u="sng" dirty="0"/>
          </a:p>
        </p:txBody>
      </p:sp>
      <p:sp>
        <p:nvSpPr>
          <p:cNvPr id="6" name="Rectangle 5"/>
          <p:cNvSpPr/>
          <p:nvPr/>
        </p:nvSpPr>
        <p:spPr>
          <a:xfrm>
            <a:off x="671980" y="5950889"/>
            <a:ext cx="301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dirty="0" smtClean="0">
                <a:solidFill>
                  <a:prstClr val="black"/>
                </a:solidFill>
              </a:rPr>
              <a:t>Demo Content </a:t>
            </a:r>
            <a:r>
              <a:rPr lang="en-GB" sz="1400" u="sng" dirty="0" smtClean="0">
                <a:solidFill>
                  <a:prstClr val="black"/>
                </a:solidFill>
                <a:hlinkClick r:id="rId5"/>
              </a:rPr>
              <a:t>http</a:t>
            </a:r>
            <a:r>
              <a:rPr lang="en-GB" sz="1400" u="sng" dirty="0">
                <a:solidFill>
                  <a:prstClr val="black"/>
                </a:solidFill>
                <a:hlinkClick r:id="rId5"/>
              </a:rPr>
              <a:t>://teamscarlet.wordpress.com/2011/11/14/demonstration-content/</a:t>
            </a:r>
            <a:endParaRPr lang="en-GB" sz="1400" u="sng" dirty="0">
              <a:solidFill>
                <a:prstClr val="black"/>
              </a:solidFill>
            </a:endParaRPr>
          </a:p>
        </p:txBody>
      </p:sp>
      <p:pic>
        <p:nvPicPr>
          <p:cNvPr id="9" name="Picture 8" descr="scarletDem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96" y="3165856"/>
            <a:ext cx="1982766" cy="28697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88819" y="6052000"/>
            <a:ext cx="29951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User journey Video</a:t>
            </a:r>
          </a:p>
          <a:p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://youtu.be/UzI1dtSQ7ac</a:t>
            </a:r>
            <a:endParaRPr lang="en-US" dirty="0"/>
          </a:p>
        </p:txBody>
      </p:sp>
      <p:pic>
        <p:nvPicPr>
          <p:cNvPr id="12" name="Picture 11" descr="Screen Shot 2011-11-14 at 11.10.4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19" y="4330283"/>
            <a:ext cx="2893320" cy="163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2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brary6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1" b="6621"/>
          <a:stretch>
            <a:fillRect/>
          </a:stretch>
        </p:blipFill>
        <p:spPr>
          <a:xfrm>
            <a:off x="319064" y="1511848"/>
            <a:ext cx="8583298" cy="49594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Bringing Special Collections to life using AR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512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Synergies with existing projects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64" y="1257288"/>
            <a:ext cx="3321552" cy="47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03051"/>
            <a:ext cx="250507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809" y="1376856"/>
            <a:ext cx="2736111" cy="34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2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am_Scarle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1" b="11321"/>
          <a:stretch>
            <a:fillRect/>
          </a:stretch>
        </p:blipFill>
        <p:spPr>
          <a:xfrm>
            <a:off x="562775" y="1662587"/>
            <a:ext cx="8018450" cy="46330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SCARLET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SCARLET Content</a:t>
            </a:r>
            <a:endParaRPr lang="en-US" dirty="0"/>
          </a:p>
        </p:txBody>
      </p:sp>
      <p:pic>
        <p:nvPicPr>
          <p:cNvPr id="6" name="Picture 5" descr="jrl1001826d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56" y="1440501"/>
            <a:ext cx="3199839" cy="4787597"/>
          </a:xfrm>
          <a:prstGeom prst="rect">
            <a:avLst/>
          </a:prstGeom>
        </p:spPr>
      </p:pic>
      <p:pic>
        <p:nvPicPr>
          <p:cNvPr id="8" name="Picture 7" descr="dante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89" y="1473200"/>
            <a:ext cx="4471642" cy="388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5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1448" y="1358724"/>
            <a:ext cx="8483976" cy="178224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sz="2800" dirty="0" smtClean="0"/>
          </a:p>
          <a:p>
            <a:pPr lvl="0"/>
            <a:endParaRPr lang="en-GB" sz="2800" dirty="0" smtClean="0"/>
          </a:p>
          <a:p>
            <a:pPr lvl="0"/>
            <a:endParaRPr lang="en-GB" sz="2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Student Learning Experience	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2" name="Picture 1" descr="photo(5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90677"/>
            <a:ext cx="2032000" cy="3048000"/>
          </a:xfrm>
          <a:prstGeom prst="rect">
            <a:avLst/>
          </a:prstGeom>
        </p:spPr>
      </p:pic>
      <p:pic>
        <p:nvPicPr>
          <p:cNvPr id="4" name="Picture 3" descr="photo(6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45" y="2190677"/>
            <a:ext cx="2056003" cy="3084004"/>
          </a:xfrm>
          <a:prstGeom prst="rect">
            <a:avLst/>
          </a:prstGeom>
        </p:spPr>
      </p:pic>
      <p:pic>
        <p:nvPicPr>
          <p:cNvPr id="5" name="Picture 4" descr="photo(7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90677"/>
            <a:ext cx="2080005" cy="312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4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SCARLET Technology</a:t>
            </a:r>
            <a:endParaRPr lang="en-US" dirty="0"/>
          </a:p>
        </p:txBody>
      </p:sp>
      <p:pic>
        <p:nvPicPr>
          <p:cNvPr id="3" name="Picture 2" descr="juna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03" y="1476131"/>
            <a:ext cx="1427083" cy="1435100"/>
          </a:xfrm>
          <a:prstGeom prst="rect">
            <a:avLst/>
          </a:prstGeom>
        </p:spPr>
      </p:pic>
      <p:pic>
        <p:nvPicPr>
          <p:cNvPr id="4" name="Picture 3" descr="landinoG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98" y="1476131"/>
            <a:ext cx="2891781" cy="3857869"/>
          </a:xfrm>
          <a:prstGeom prst="rect">
            <a:avLst/>
          </a:prstGeom>
        </p:spPr>
      </p:pic>
      <p:pic>
        <p:nvPicPr>
          <p:cNvPr id="5" name="Picture 4" descr="photo(17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869" y="1476131"/>
            <a:ext cx="2893401" cy="385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3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SCARLET </a:t>
            </a:r>
            <a:r>
              <a:rPr lang="en-US" dirty="0" smtClean="0"/>
              <a:t>User </a:t>
            </a:r>
            <a:r>
              <a:rPr lang="en-US" dirty="0"/>
              <a:t>Journey</a:t>
            </a:r>
          </a:p>
        </p:txBody>
      </p:sp>
      <p:pic>
        <p:nvPicPr>
          <p:cNvPr id="7" name="Picture 6" descr="userjourn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4" y="1338850"/>
            <a:ext cx="7507873" cy="530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65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pic>
        <p:nvPicPr>
          <p:cNvPr id="4" name="Picture 3" descr="5258522555_cbae31713c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9" y="1408570"/>
            <a:ext cx="7691542" cy="5130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6361" y="6181465"/>
            <a:ext cx="4411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www.flickr.com</a:t>
            </a:r>
            <a:r>
              <a:rPr lang="en-US" sz="800" dirty="0"/>
              <a:t>/photos/</a:t>
            </a:r>
            <a:r>
              <a:rPr lang="en-US" sz="800" dirty="0" err="1"/>
              <a:t>svenreed</a:t>
            </a:r>
            <a:r>
              <a:rPr lang="en-US" sz="800" dirty="0"/>
              <a:t>/5258522555/</a:t>
            </a:r>
          </a:p>
        </p:txBody>
      </p:sp>
    </p:spTree>
    <p:extLst>
      <p:ext uri="{BB962C8B-B14F-4D97-AF65-F5344CB8AC3E}">
        <p14:creationId xmlns:p14="http://schemas.microsoft.com/office/powerpoint/2010/main" val="159596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CARLET_JISC">
  <a:themeElements>
    <a:clrScheme name="Mimas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00AEEF"/>
      </a:accent2>
      <a:accent3>
        <a:srgbClr val="A5A5A5"/>
      </a:accent3>
      <a:accent4>
        <a:srgbClr val="00AEEF"/>
      </a:accent4>
      <a:accent5>
        <a:srgbClr val="000000"/>
      </a:accent5>
      <a:accent6>
        <a:srgbClr val="A5A5A5"/>
      </a:accent6>
      <a:hlink>
        <a:srgbClr val="00AEEF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SCARLET_JISC.thmx</Template>
  <TotalTime>516</TotalTime>
  <Words>115</Words>
  <Application>Microsoft Macintosh PowerPoint</Application>
  <PresentationFormat>On-screen Show (4:3)</PresentationFormat>
  <Paragraphs>26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SCARLET_JISC</vt:lpstr>
      <vt:lpstr>SCARLET  Special Collections using Augmented Reality (AR) to enhance Learning and Teaching</vt:lpstr>
      <vt:lpstr>Bringing Special Collections to life using AR</vt:lpstr>
      <vt:lpstr>Synergies with existing projects</vt:lpstr>
      <vt:lpstr>Team SCARLET</vt:lpstr>
      <vt:lpstr>SCARLET Content</vt:lpstr>
      <vt:lpstr>Student Learning Experience </vt:lpstr>
      <vt:lpstr>SCARLET Technology</vt:lpstr>
      <vt:lpstr>SCARLET User Journey</vt:lpstr>
      <vt:lpstr>Evaluation</vt:lpstr>
      <vt:lpstr>A methodology that can be replicated</vt:lpstr>
      <vt:lpstr>SCARLET Blog</vt:lpstr>
      <vt:lpstr>Toolkit</vt:lpstr>
      <vt:lpstr>Find out more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Lambert</dc:creator>
  <cp:lastModifiedBy>Matt Ramirez</cp:lastModifiedBy>
  <cp:revision>28</cp:revision>
  <dcterms:created xsi:type="dcterms:W3CDTF">2011-11-10T19:34:02Z</dcterms:created>
  <dcterms:modified xsi:type="dcterms:W3CDTF">2011-11-14T12:18:10Z</dcterms:modified>
</cp:coreProperties>
</file>